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9" r:id="rId5"/>
    <p:sldId id="270" r:id="rId6"/>
    <p:sldId id="266" r:id="rId7"/>
    <p:sldId id="268" r:id="rId8"/>
    <p:sldId id="262" r:id="rId9"/>
    <p:sldId id="263" r:id="rId10"/>
    <p:sldId id="264" r:id="rId11"/>
    <p:sldId id="259" r:id="rId12"/>
    <p:sldId id="260" r:id="rId13"/>
    <p:sldId id="261" r:id="rId14"/>
    <p:sldId id="265"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364B6-8B25-466B-97EC-D1988E963B40}"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54FD68-062F-4FDA-A01E-3991BBA04C9B}">
      <dgm:prSet phldrT="[Text]"/>
      <dgm:spPr/>
      <dgm:t>
        <a:bodyPr/>
        <a:lstStyle/>
        <a:p>
          <a:r>
            <a:rPr lang="en-US" dirty="0" smtClean="0"/>
            <a:t>Music</a:t>
          </a:r>
          <a:endParaRPr lang="en-US" dirty="0"/>
        </a:p>
      </dgm:t>
    </dgm:pt>
    <dgm:pt modelId="{C884AC7F-1996-4A24-9361-5AA604573966}" type="parTrans" cxnId="{34E03DD1-16D3-48BE-8853-50FFBA80479A}">
      <dgm:prSet/>
      <dgm:spPr/>
      <dgm:t>
        <a:bodyPr/>
        <a:lstStyle/>
        <a:p>
          <a:endParaRPr lang="en-US"/>
        </a:p>
      </dgm:t>
    </dgm:pt>
    <dgm:pt modelId="{2370458D-E866-4A7D-A9B6-85BB06B61FA3}" type="sibTrans" cxnId="{34E03DD1-16D3-48BE-8853-50FFBA80479A}">
      <dgm:prSet/>
      <dgm:spPr/>
      <dgm:t>
        <a:bodyPr/>
        <a:lstStyle/>
        <a:p>
          <a:endParaRPr lang="en-US"/>
        </a:p>
      </dgm:t>
    </dgm:pt>
    <dgm:pt modelId="{24D23000-9BD6-4E47-AD83-F1C1745FC283}">
      <dgm:prSet phldrT="[Text]"/>
      <dgm:spPr/>
      <dgm:t>
        <a:bodyPr/>
        <a:lstStyle/>
        <a:p>
          <a:r>
            <a:rPr lang="en-US" dirty="0" smtClean="0"/>
            <a:t>Pop</a:t>
          </a:r>
          <a:endParaRPr lang="en-US" dirty="0"/>
        </a:p>
      </dgm:t>
    </dgm:pt>
    <dgm:pt modelId="{C2B68B65-ED90-4505-84BA-8A849151268D}" type="parTrans" cxnId="{2F5A9DD4-D028-46E0-8FE7-1BC24A749923}">
      <dgm:prSet/>
      <dgm:spPr/>
      <dgm:t>
        <a:bodyPr/>
        <a:lstStyle/>
        <a:p>
          <a:endParaRPr lang="en-US"/>
        </a:p>
      </dgm:t>
    </dgm:pt>
    <dgm:pt modelId="{709E9437-8A84-4FB6-B28F-35DFD0F8C6C9}" type="sibTrans" cxnId="{2F5A9DD4-D028-46E0-8FE7-1BC24A749923}">
      <dgm:prSet/>
      <dgm:spPr/>
      <dgm:t>
        <a:bodyPr/>
        <a:lstStyle/>
        <a:p>
          <a:endParaRPr lang="en-US"/>
        </a:p>
      </dgm:t>
    </dgm:pt>
    <dgm:pt modelId="{2EC9C3DB-780E-4C56-ABC0-88C594BF8767}">
      <dgm:prSet phldrT="[Text]"/>
      <dgm:spPr/>
      <dgm:t>
        <a:bodyPr/>
        <a:lstStyle/>
        <a:p>
          <a:r>
            <a:rPr lang="en-US" dirty="0" smtClean="0"/>
            <a:t>Rap</a:t>
          </a:r>
          <a:endParaRPr lang="en-US" dirty="0"/>
        </a:p>
      </dgm:t>
    </dgm:pt>
    <dgm:pt modelId="{1630F7BD-2EB5-496F-B02C-5A31EAC98C8F}" type="parTrans" cxnId="{06A4010E-2021-4DC1-8AA5-9E34810AB4AB}">
      <dgm:prSet/>
      <dgm:spPr/>
      <dgm:t>
        <a:bodyPr/>
        <a:lstStyle/>
        <a:p>
          <a:endParaRPr lang="en-US"/>
        </a:p>
      </dgm:t>
    </dgm:pt>
    <dgm:pt modelId="{90623B25-1B32-4EE9-8A98-0A535282EF70}" type="sibTrans" cxnId="{06A4010E-2021-4DC1-8AA5-9E34810AB4AB}">
      <dgm:prSet/>
      <dgm:spPr/>
      <dgm:t>
        <a:bodyPr/>
        <a:lstStyle/>
        <a:p>
          <a:endParaRPr lang="en-US"/>
        </a:p>
      </dgm:t>
    </dgm:pt>
    <dgm:pt modelId="{B1439313-86A0-4FEF-AE4F-280FA120C162}">
      <dgm:prSet phldrT="[Text]"/>
      <dgm:spPr/>
      <dgm:t>
        <a:bodyPr/>
        <a:lstStyle/>
        <a:p>
          <a:r>
            <a:rPr lang="en-US" dirty="0" smtClean="0"/>
            <a:t>Rock</a:t>
          </a:r>
          <a:endParaRPr lang="en-US" dirty="0"/>
        </a:p>
      </dgm:t>
    </dgm:pt>
    <dgm:pt modelId="{EF37C78E-81A9-4974-98DC-342B2128A6E6}" type="parTrans" cxnId="{17BC8633-4228-45BF-AAAD-F24B37E8CCC4}">
      <dgm:prSet/>
      <dgm:spPr/>
      <dgm:t>
        <a:bodyPr/>
        <a:lstStyle/>
        <a:p>
          <a:endParaRPr lang="en-US"/>
        </a:p>
      </dgm:t>
    </dgm:pt>
    <dgm:pt modelId="{6AA13C9D-0A9D-46C5-9EF7-71E845BD8191}" type="sibTrans" cxnId="{17BC8633-4228-45BF-AAAD-F24B37E8CCC4}">
      <dgm:prSet/>
      <dgm:spPr/>
      <dgm:t>
        <a:bodyPr/>
        <a:lstStyle/>
        <a:p>
          <a:endParaRPr lang="en-US"/>
        </a:p>
      </dgm:t>
    </dgm:pt>
    <dgm:pt modelId="{DD434FC2-EE4D-47BF-8FCB-5CDBE7F4B8FD}">
      <dgm:prSet/>
      <dgm:spPr/>
      <dgm:t>
        <a:bodyPr/>
        <a:lstStyle/>
        <a:p>
          <a:r>
            <a:rPr lang="en-US" dirty="0" smtClean="0"/>
            <a:t>Classical</a:t>
          </a:r>
          <a:endParaRPr lang="en-US" dirty="0"/>
        </a:p>
      </dgm:t>
    </dgm:pt>
    <dgm:pt modelId="{0F3AA184-ED44-46C7-AD43-F9D77BD4AD33}" type="parTrans" cxnId="{24A1FE2E-F034-4551-8F22-C3CC91CE30EC}">
      <dgm:prSet/>
      <dgm:spPr/>
      <dgm:t>
        <a:bodyPr/>
        <a:lstStyle/>
        <a:p>
          <a:endParaRPr lang="en-US"/>
        </a:p>
      </dgm:t>
    </dgm:pt>
    <dgm:pt modelId="{46FCFA45-1C48-4D2F-8E3F-317589800308}" type="sibTrans" cxnId="{24A1FE2E-F034-4551-8F22-C3CC91CE30EC}">
      <dgm:prSet/>
      <dgm:spPr/>
      <dgm:t>
        <a:bodyPr/>
        <a:lstStyle/>
        <a:p>
          <a:endParaRPr lang="en-US"/>
        </a:p>
      </dgm:t>
    </dgm:pt>
    <dgm:pt modelId="{63DB81AB-142D-46FA-AD13-68D3059F379E}">
      <dgm:prSet/>
      <dgm:spPr/>
      <dgm:t>
        <a:bodyPr/>
        <a:lstStyle/>
        <a:p>
          <a:r>
            <a:rPr lang="en-US" dirty="0" smtClean="0"/>
            <a:t>R&amp;B</a:t>
          </a:r>
          <a:endParaRPr lang="en-US" dirty="0"/>
        </a:p>
      </dgm:t>
    </dgm:pt>
    <dgm:pt modelId="{45DD0A68-A164-4EBA-8E37-6BD67B7C77C0}" type="parTrans" cxnId="{18A2DF5D-ACEB-4C04-A966-C5E67BEA61B6}">
      <dgm:prSet/>
      <dgm:spPr/>
      <dgm:t>
        <a:bodyPr/>
        <a:lstStyle/>
        <a:p>
          <a:endParaRPr lang="en-US"/>
        </a:p>
      </dgm:t>
    </dgm:pt>
    <dgm:pt modelId="{CDE1C903-A0B4-4501-9D2A-A093A458A74D}" type="sibTrans" cxnId="{18A2DF5D-ACEB-4C04-A966-C5E67BEA61B6}">
      <dgm:prSet/>
      <dgm:spPr/>
      <dgm:t>
        <a:bodyPr/>
        <a:lstStyle/>
        <a:p>
          <a:endParaRPr lang="en-US"/>
        </a:p>
      </dgm:t>
    </dgm:pt>
    <dgm:pt modelId="{B18A1207-71E2-4A77-AE73-12647AEC74E2}">
      <dgm:prSet/>
      <dgm:spPr>
        <a:solidFill>
          <a:srgbClr val="7030A0"/>
        </a:solidFill>
      </dgm:spPr>
      <dgm:t>
        <a:bodyPr/>
        <a:lstStyle/>
        <a:p>
          <a:r>
            <a:rPr lang="en-US" dirty="0" smtClean="0"/>
            <a:t>Country</a:t>
          </a:r>
          <a:endParaRPr lang="en-US" dirty="0"/>
        </a:p>
      </dgm:t>
    </dgm:pt>
    <dgm:pt modelId="{85FB4A28-56F2-4B39-AD51-805B764CB5A7}" type="parTrans" cxnId="{C13AA790-343E-46AF-AE51-8A12957E2F31}">
      <dgm:prSet/>
      <dgm:spPr>
        <a:solidFill>
          <a:srgbClr val="7030A0"/>
        </a:solidFill>
      </dgm:spPr>
      <dgm:t>
        <a:bodyPr/>
        <a:lstStyle/>
        <a:p>
          <a:endParaRPr lang="en-US"/>
        </a:p>
      </dgm:t>
    </dgm:pt>
    <dgm:pt modelId="{CD6EA390-065E-46A9-A2CB-C16D2938CF7F}" type="sibTrans" cxnId="{C13AA790-343E-46AF-AE51-8A12957E2F31}">
      <dgm:prSet/>
      <dgm:spPr/>
      <dgm:t>
        <a:bodyPr/>
        <a:lstStyle/>
        <a:p>
          <a:endParaRPr lang="en-US"/>
        </a:p>
      </dgm:t>
    </dgm:pt>
    <dgm:pt modelId="{E6AB5B9D-0A16-4F4A-986D-5EF10E78E458}" type="pres">
      <dgm:prSet presAssocID="{205364B6-8B25-466B-97EC-D1988E963B40}" presName="cycle" presStyleCnt="0">
        <dgm:presLayoutVars>
          <dgm:chMax val="1"/>
          <dgm:dir/>
          <dgm:animLvl val="ctr"/>
          <dgm:resizeHandles val="exact"/>
        </dgm:presLayoutVars>
      </dgm:prSet>
      <dgm:spPr/>
    </dgm:pt>
    <dgm:pt modelId="{94769EAF-E426-4B2D-8D75-30B4F6B777AE}" type="pres">
      <dgm:prSet presAssocID="{DF54FD68-062F-4FDA-A01E-3991BBA04C9B}" presName="centerShape" presStyleLbl="node0" presStyleIdx="0" presStyleCnt="1"/>
      <dgm:spPr/>
    </dgm:pt>
    <dgm:pt modelId="{095956B1-F855-4DE9-9545-6BA573FB1F63}" type="pres">
      <dgm:prSet presAssocID="{C2B68B65-ED90-4505-84BA-8A849151268D}" presName="parTrans" presStyleLbl="bgSibTrans2D1" presStyleIdx="0" presStyleCnt="6"/>
      <dgm:spPr/>
    </dgm:pt>
    <dgm:pt modelId="{1E9C23B8-88EA-49E8-9989-A48FCF9EDA9F}" type="pres">
      <dgm:prSet presAssocID="{24D23000-9BD6-4E47-AD83-F1C1745FC283}" presName="node" presStyleLbl="node1" presStyleIdx="0" presStyleCnt="6">
        <dgm:presLayoutVars>
          <dgm:bulletEnabled val="1"/>
        </dgm:presLayoutVars>
      </dgm:prSet>
      <dgm:spPr/>
    </dgm:pt>
    <dgm:pt modelId="{A39AC6D6-C536-4B6C-905C-1B6B2F947E7F}" type="pres">
      <dgm:prSet presAssocID="{1630F7BD-2EB5-496F-B02C-5A31EAC98C8F}" presName="parTrans" presStyleLbl="bgSibTrans2D1" presStyleIdx="1" presStyleCnt="6"/>
      <dgm:spPr/>
    </dgm:pt>
    <dgm:pt modelId="{02AD324A-4E23-4099-A81D-9E1E3F8B60EC}" type="pres">
      <dgm:prSet presAssocID="{2EC9C3DB-780E-4C56-ABC0-88C594BF8767}" presName="node" presStyleLbl="node1" presStyleIdx="1" presStyleCnt="6">
        <dgm:presLayoutVars>
          <dgm:bulletEnabled val="1"/>
        </dgm:presLayoutVars>
      </dgm:prSet>
      <dgm:spPr/>
    </dgm:pt>
    <dgm:pt modelId="{7440D2A8-184C-45F0-AB98-628BAC99A1A1}" type="pres">
      <dgm:prSet presAssocID="{EF37C78E-81A9-4974-98DC-342B2128A6E6}" presName="parTrans" presStyleLbl="bgSibTrans2D1" presStyleIdx="2" presStyleCnt="6"/>
      <dgm:spPr/>
    </dgm:pt>
    <dgm:pt modelId="{1C11DD8C-90EA-4B88-97F0-95B276CFBAF8}" type="pres">
      <dgm:prSet presAssocID="{B1439313-86A0-4FEF-AE4F-280FA120C162}" presName="node" presStyleLbl="node1" presStyleIdx="2" presStyleCnt="6">
        <dgm:presLayoutVars>
          <dgm:bulletEnabled val="1"/>
        </dgm:presLayoutVars>
      </dgm:prSet>
      <dgm:spPr/>
      <dgm:t>
        <a:bodyPr/>
        <a:lstStyle/>
        <a:p>
          <a:endParaRPr lang="en-US"/>
        </a:p>
      </dgm:t>
    </dgm:pt>
    <dgm:pt modelId="{7E37DFAF-ABE2-4969-B63F-3C8CFFD9D63D}" type="pres">
      <dgm:prSet presAssocID="{0F3AA184-ED44-46C7-AD43-F9D77BD4AD33}" presName="parTrans" presStyleLbl="bgSibTrans2D1" presStyleIdx="3" presStyleCnt="6"/>
      <dgm:spPr/>
    </dgm:pt>
    <dgm:pt modelId="{ADBE2064-6172-42CA-8498-578044BC4DF4}" type="pres">
      <dgm:prSet presAssocID="{DD434FC2-EE4D-47BF-8FCB-5CDBE7F4B8FD}" presName="node" presStyleLbl="node1" presStyleIdx="3" presStyleCnt="6">
        <dgm:presLayoutVars>
          <dgm:bulletEnabled val="1"/>
        </dgm:presLayoutVars>
      </dgm:prSet>
      <dgm:spPr/>
    </dgm:pt>
    <dgm:pt modelId="{3859FFC6-E5EB-4819-AC05-EA73A1D454C1}" type="pres">
      <dgm:prSet presAssocID="{45DD0A68-A164-4EBA-8E37-6BD67B7C77C0}" presName="parTrans" presStyleLbl="bgSibTrans2D1" presStyleIdx="4" presStyleCnt="6"/>
      <dgm:spPr/>
    </dgm:pt>
    <dgm:pt modelId="{C18D6D7B-1A47-4201-A64C-54DDE99E8AB9}" type="pres">
      <dgm:prSet presAssocID="{63DB81AB-142D-46FA-AD13-68D3059F379E}" presName="node" presStyleLbl="node1" presStyleIdx="4" presStyleCnt="6">
        <dgm:presLayoutVars>
          <dgm:bulletEnabled val="1"/>
        </dgm:presLayoutVars>
      </dgm:prSet>
      <dgm:spPr/>
    </dgm:pt>
    <dgm:pt modelId="{136109C9-FD71-43E0-8E4A-0AAA595614BA}" type="pres">
      <dgm:prSet presAssocID="{85FB4A28-56F2-4B39-AD51-805B764CB5A7}" presName="parTrans" presStyleLbl="bgSibTrans2D1" presStyleIdx="5" presStyleCnt="6"/>
      <dgm:spPr/>
    </dgm:pt>
    <dgm:pt modelId="{A7E85E35-A08F-4EED-B469-7791F8D4A336}" type="pres">
      <dgm:prSet presAssocID="{B18A1207-71E2-4A77-AE73-12647AEC74E2}" presName="node" presStyleLbl="node1" presStyleIdx="5" presStyleCnt="6">
        <dgm:presLayoutVars>
          <dgm:bulletEnabled val="1"/>
        </dgm:presLayoutVars>
      </dgm:prSet>
      <dgm:spPr/>
    </dgm:pt>
  </dgm:ptLst>
  <dgm:cxnLst>
    <dgm:cxn modelId="{1ED62511-F1AA-449F-8BD6-3877ED37DED4}" type="presOf" srcId="{205364B6-8B25-466B-97EC-D1988E963B40}" destId="{E6AB5B9D-0A16-4F4A-986D-5EF10E78E458}" srcOrd="0" destOrd="0" presId="urn:microsoft.com/office/officeart/2005/8/layout/radial4"/>
    <dgm:cxn modelId="{C13AA790-343E-46AF-AE51-8A12957E2F31}" srcId="{DF54FD68-062F-4FDA-A01E-3991BBA04C9B}" destId="{B18A1207-71E2-4A77-AE73-12647AEC74E2}" srcOrd="5" destOrd="0" parTransId="{85FB4A28-56F2-4B39-AD51-805B764CB5A7}" sibTransId="{CD6EA390-065E-46A9-A2CB-C16D2938CF7F}"/>
    <dgm:cxn modelId="{17BC8633-4228-45BF-AAAD-F24B37E8CCC4}" srcId="{DF54FD68-062F-4FDA-A01E-3991BBA04C9B}" destId="{B1439313-86A0-4FEF-AE4F-280FA120C162}" srcOrd="2" destOrd="0" parTransId="{EF37C78E-81A9-4974-98DC-342B2128A6E6}" sibTransId="{6AA13C9D-0A9D-46C5-9EF7-71E845BD8191}"/>
    <dgm:cxn modelId="{34E03DD1-16D3-48BE-8853-50FFBA80479A}" srcId="{205364B6-8B25-466B-97EC-D1988E963B40}" destId="{DF54FD68-062F-4FDA-A01E-3991BBA04C9B}" srcOrd="0" destOrd="0" parTransId="{C884AC7F-1996-4A24-9361-5AA604573966}" sibTransId="{2370458D-E866-4A7D-A9B6-85BB06B61FA3}"/>
    <dgm:cxn modelId="{7B2BF6C4-8879-43A6-AC2A-B27408934C5E}" type="presOf" srcId="{0F3AA184-ED44-46C7-AD43-F9D77BD4AD33}" destId="{7E37DFAF-ABE2-4969-B63F-3C8CFFD9D63D}" srcOrd="0" destOrd="0" presId="urn:microsoft.com/office/officeart/2005/8/layout/radial4"/>
    <dgm:cxn modelId="{D521FC6C-58F0-4DB1-895C-184E2AEE15AB}" type="presOf" srcId="{63DB81AB-142D-46FA-AD13-68D3059F379E}" destId="{C18D6D7B-1A47-4201-A64C-54DDE99E8AB9}" srcOrd="0" destOrd="0" presId="urn:microsoft.com/office/officeart/2005/8/layout/radial4"/>
    <dgm:cxn modelId="{2F5A9DD4-D028-46E0-8FE7-1BC24A749923}" srcId="{DF54FD68-062F-4FDA-A01E-3991BBA04C9B}" destId="{24D23000-9BD6-4E47-AD83-F1C1745FC283}" srcOrd="0" destOrd="0" parTransId="{C2B68B65-ED90-4505-84BA-8A849151268D}" sibTransId="{709E9437-8A84-4FB6-B28F-35DFD0F8C6C9}"/>
    <dgm:cxn modelId="{B7190F9F-95C4-42FE-A299-A9016D889556}" type="presOf" srcId="{DD434FC2-EE4D-47BF-8FCB-5CDBE7F4B8FD}" destId="{ADBE2064-6172-42CA-8498-578044BC4DF4}" srcOrd="0" destOrd="0" presId="urn:microsoft.com/office/officeart/2005/8/layout/radial4"/>
    <dgm:cxn modelId="{8C20AE95-3752-4EC2-93B5-8C612D6F2AA0}" type="presOf" srcId="{24D23000-9BD6-4E47-AD83-F1C1745FC283}" destId="{1E9C23B8-88EA-49E8-9989-A48FCF9EDA9F}" srcOrd="0" destOrd="0" presId="urn:microsoft.com/office/officeart/2005/8/layout/radial4"/>
    <dgm:cxn modelId="{44A7BFBA-6556-4293-AEBE-EB6088EBEADC}" type="presOf" srcId="{B1439313-86A0-4FEF-AE4F-280FA120C162}" destId="{1C11DD8C-90EA-4B88-97F0-95B276CFBAF8}" srcOrd="0" destOrd="0" presId="urn:microsoft.com/office/officeart/2005/8/layout/radial4"/>
    <dgm:cxn modelId="{18A2DF5D-ACEB-4C04-A966-C5E67BEA61B6}" srcId="{DF54FD68-062F-4FDA-A01E-3991BBA04C9B}" destId="{63DB81AB-142D-46FA-AD13-68D3059F379E}" srcOrd="4" destOrd="0" parTransId="{45DD0A68-A164-4EBA-8E37-6BD67B7C77C0}" sibTransId="{CDE1C903-A0B4-4501-9D2A-A093A458A74D}"/>
    <dgm:cxn modelId="{06A4010E-2021-4DC1-8AA5-9E34810AB4AB}" srcId="{DF54FD68-062F-4FDA-A01E-3991BBA04C9B}" destId="{2EC9C3DB-780E-4C56-ABC0-88C594BF8767}" srcOrd="1" destOrd="0" parTransId="{1630F7BD-2EB5-496F-B02C-5A31EAC98C8F}" sibTransId="{90623B25-1B32-4EE9-8A98-0A535282EF70}"/>
    <dgm:cxn modelId="{24A1FE2E-F034-4551-8F22-C3CC91CE30EC}" srcId="{DF54FD68-062F-4FDA-A01E-3991BBA04C9B}" destId="{DD434FC2-EE4D-47BF-8FCB-5CDBE7F4B8FD}" srcOrd="3" destOrd="0" parTransId="{0F3AA184-ED44-46C7-AD43-F9D77BD4AD33}" sibTransId="{46FCFA45-1C48-4D2F-8E3F-317589800308}"/>
    <dgm:cxn modelId="{78C78C01-10BB-4976-92E1-42BBC0CC6F2D}" type="presOf" srcId="{85FB4A28-56F2-4B39-AD51-805B764CB5A7}" destId="{136109C9-FD71-43E0-8E4A-0AAA595614BA}" srcOrd="0" destOrd="0" presId="urn:microsoft.com/office/officeart/2005/8/layout/radial4"/>
    <dgm:cxn modelId="{4DFC66E6-AE5A-4FC8-80D0-6E09E9057836}" type="presOf" srcId="{EF37C78E-81A9-4974-98DC-342B2128A6E6}" destId="{7440D2A8-184C-45F0-AB98-628BAC99A1A1}" srcOrd="0" destOrd="0" presId="urn:microsoft.com/office/officeart/2005/8/layout/radial4"/>
    <dgm:cxn modelId="{1753E3A6-427F-4D55-8FF7-FCC921175D9D}" type="presOf" srcId="{C2B68B65-ED90-4505-84BA-8A849151268D}" destId="{095956B1-F855-4DE9-9545-6BA573FB1F63}" srcOrd="0" destOrd="0" presId="urn:microsoft.com/office/officeart/2005/8/layout/radial4"/>
    <dgm:cxn modelId="{01D8954E-21AC-47CB-98F3-0E9EDD9B35B5}" type="presOf" srcId="{B18A1207-71E2-4A77-AE73-12647AEC74E2}" destId="{A7E85E35-A08F-4EED-B469-7791F8D4A336}" srcOrd="0" destOrd="0" presId="urn:microsoft.com/office/officeart/2005/8/layout/radial4"/>
    <dgm:cxn modelId="{D28773F5-0126-4FA2-8ACE-7A45F24CE521}" type="presOf" srcId="{1630F7BD-2EB5-496F-B02C-5A31EAC98C8F}" destId="{A39AC6D6-C536-4B6C-905C-1B6B2F947E7F}" srcOrd="0" destOrd="0" presId="urn:microsoft.com/office/officeart/2005/8/layout/radial4"/>
    <dgm:cxn modelId="{7DCC838E-FA5F-4A50-B6F0-6E88CE8C464B}" type="presOf" srcId="{2EC9C3DB-780E-4C56-ABC0-88C594BF8767}" destId="{02AD324A-4E23-4099-A81D-9E1E3F8B60EC}" srcOrd="0" destOrd="0" presId="urn:microsoft.com/office/officeart/2005/8/layout/radial4"/>
    <dgm:cxn modelId="{FD2DF70E-45EA-4FC7-8C83-40EB2A4087C1}" type="presOf" srcId="{45DD0A68-A164-4EBA-8E37-6BD67B7C77C0}" destId="{3859FFC6-E5EB-4819-AC05-EA73A1D454C1}" srcOrd="0" destOrd="0" presId="urn:microsoft.com/office/officeart/2005/8/layout/radial4"/>
    <dgm:cxn modelId="{4FB1089A-61C8-4001-9A8A-C5F5F6820772}" type="presOf" srcId="{DF54FD68-062F-4FDA-A01E-3991BBA04C9B}" destId="{94769EAF-E426-4B2D-8D75-30B4F6B777AE}" srcOrd="0" destOrd="0" presId="urn:microsoft.com/office/officeart/2005/8/layout/radial4"/>
    <dgm:cxn modelId="{22F8D80A-2B55-4B5C-9C3D-93FBFE80AC19}" type="presParOf" srcId="{E6AB5B9D-0A16-4F4A-986D-5EF10E78E458}" destId="{94769EAF-E426-4B2D-8D75-30B4F6B777AE}" srcOrd="0" destOrd="0" presId="urn:microsoft.com/office/officeart/2005/8/layout/radial4"/>
    <dgm:cxn modelId="{93E595AD-1885-418D-8565-A831FC61F9CD}" type="presParOf" srcId="{E6AB5B9D-0A16-4F4A-986D-5EF10E78E458}" destId="{095956B1-F855-4DE9-9545-6BA573FB1F63}" srcOrd="1" destOrd="0" presId="urn:microsoft.com/office/officeart/2005/8/layout/radial4"/>
    <dgm:cxn modelId="{A3DC2298-F118-4620-A336-0FA8868E585E}" type="presParOf" srcId="{E6AB5B9D-0A16-4F4A-986D-5EF10E78E458}" destId="{1E9C23B8-88EA-49E8-9989-A48FCF9EDA9F}" srcOrd="2" destOrd="0" presId="urn:microsoft.com/office/officeart/2005/8/layout/radial4"/>
    <dgm:cxn modelId="{88D7829F-D282-4D53-AD7B-E62D9132FC03}" type="presParOf" srcId="{E6AB5B9D-0A16-4F4A-986D-5EF10E78E458}" destId="{A39AC6D6-C536-4B6C-905C-1B6B2F947E7F}" srcOrd="3" destOrd="0" presId="urn:microsoft.com/office/officeart/2005/8/layout/radial4"/>
    <dgm:cxn modelId="{9F3D1B66-B619-4487-A2AE-EE72F9771BB2}" type="presParOf" srcId="{E6AB5B9D-0A16-4F4A-986D-5EF10E78E458}" destId="{02AD324A-4E23-4099-A81D-9E1E3F8B60EC}" srcOrd="4" destOrd="0" presId="urn:microsoft.com/office/officeart/2005/8/layout/radial4"/>
    <dgm:cxn modelId="{55654783-BF95-497C-893A-6A4855BE401E}" type="presParOf" srcId="{E6AB5B9D-0A16-4F4A-986D-5EF10E78E458}" destId="{7440D2A8-184C-45F0-AB98-628BAC99A1A1}" srcOrd="5" destOrd="0" presId="urn:microsoft.com/office/officeart/2005/8/layout/radial4"/>
    <dgm:cxn modelId="{7F008214-68A6-4D58-A4AF-15E0738DEA80}" type="presParOf" srcId="{E6AB5B9D-0A16-4F4A-986D-5EF10E78E458}" destId="{1C11DD8C-90EA-4B88-97F0-95B276CFBAF8}" srcOrd="6" destOrd="0" presId="urn:microsoft.com/office/officeart/2005/8/layout/radial4"/>
    <dgm:cxn modelId="{529CA99F-CB91-433A-87BC-B70E092A46D6}" type="presParOf" srcId="{E6AB5B9D-0A16-4F4A-986D-5EF10E78E458}" destId="{7E37DFAF-ABE2-4969-B63F-3C8CFFD9D63D}" srcOrd="7" destOrd="0" presId="urn:microsoft.com/office/officeart/2005/8/layout/radial4"/>
    <dgm:cxn modelId="{97FE136B-74DB-42DB-80D7-C3BCDAB1CC96}" type="presParOf" srcId="{E6AB5B9D-0A16-4F4A-986D-5EF10E78E458}" destId="{ADBE2064-6172-42CA-8498-578044BC4DF4}" srcOrd="8" destOrd="0" presId="urn:microsoft.com/office/officeart/2005/8/layout/radial4"/>
    <dgm:cxn modelId="{3521CE29-F63C-4B0F-8FB7-A5CC41E37C08}" type="presParOf" srcId="{E6AB5B9D-0A16-4F4A-986D-5EF10E78E458}" destId="{3859FFC6-E5EB-4819-AC05-EA73A1D454C1}" srcOrd="9" destOrd="0" presId="urn:microsoft.com/office/officeart/2005/8/layout/radial4"/>
    <dgm:cxn modelId="{0D9A12F1-C25F-4D53-8F72-B802B5FA2439}" type="presParOf" srcId="{E6AB5B9D-0A16-4F4A-986D-5EF10E78E458}" destId="{C18D6D7B-1A47-4201-A64C-54DDE99E8AB9}" srcOrd="10" destOrd="0" presId="urn:microsoft.com/office/officeart/2005/8/layout/radial4"/>
    <dgm:cxn modelId="{812FEC9E-C669-4492-80DB-FFB1F1060339}" type="presParOf" srcId="{E6AB5B9D-0A16-4F4A-986D-5EF10E78E458}" destId="{136109C9-FD71-43E0-8E4A-0AAA595614BA}" srcOrd="11" destOrd="0" presId="urn:microsoft.com/office/officeart/2005/8/layout/radial4"/>
    <dgm:cxn modelId="{653F0348-6B0A-43F8-A68D-82970EEB9A86}" type="presParOf" srcId="{E6AB5B9D-0A16-4F4A-986D-5EF10E78E458}" destId="{A7E85E35-A08F-4EED-B469-7791F8D4A336}"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0C2876-6805-44D8-A197-969F8A3EDD0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38E77C0-B177-47C7-80B5-5144B61FEAA8}">
      <dgm:prSet phldrT="[Text]"/>
      <dgm:spPr/>
      <dgm:t>
        <a:bodyPr/>
        <a:lstStyle/>
        <a:p>
          <a:r>
            <a:rPr lang="en-US" dirty="0" smtClean="0"/>
            <a:t>Writing</a:t>
          </a:r>
          <a:endParaRPr lang="en-US" dirty="0"/>
        </a:p>
      </dgm:t>
    </dgm:pt>
    <dgm:pt modelId="{869D9774-9C7C-41F4-A805-B455E2FC8789}" type="parTrans" cxnId="{82DF83CE-63F2-49F1-BEF3-72FE063D29E6}">
      <dgm:prSet/>
      <dgm:spPr/>
      <dgm:t>
        <a:bodyPr/>
        <a:lstStyle/>
        <a:p>
          <a:endParaRPr lang="en-US"/>
        </a:p>
      </dgm:t>
    </dgm:pt>
    <dgm:pt modelId="{27BB796E-C92A-4C8C-85E9-36CDBEC1A167}" type="sibTrans" cxnId="{82DF83CE-63F2-49F1-BEF3-72FE063D29E6}">
      <dgm:prSet/>
      <dgm:spPr/>
      <dgm:t>
        <a:bodyPr/>
        <a:lstStyle/>
        <a:p>
          <a:endParaRPr lang="en-US"/>
        </a:p>
      </dgm:t>
    </dgm:pt>
    <dgm:pt modelId="{53FEA6A1-05B8-4D0A-8281-904B9349E0FD}">
      <dgm:prSet phldrT="[Text]"/>
      <dgm:spPr/>
      <dgm:t>
        <a:bodyPr/>
        <a:lstStyle/>
        <a:p>
          <a:r>
            <a:rPr lang="en-US" dirty="0" smtClean="0"/>
            <a:t>Poetry</a:t>
          </a:r>
          <a:endParaRPr lang="en-US" dirty="0"/>
        </a:p>
      </dgm:t>
    </dgm:pt>
    <dgm:pt modelId="{50C41328-B964-4487-887D-163B68879A69}" type="parTrans" cxnId="{9A619A56-3026-4EBC-B83D-6F6FE192E5CB}">
      <dgm:prSet/>
      <dgm:spPr/>
      <dgm:t>
        <a:bodyPr/>
        <a:lstStyle/>
        <a:p>
          <a:endParaRPr lang="en-US"/>
        </a:p>
      </dgm:t>
    </dgm:pt>
    <dgm:pt modelId="{2F8E16B4-40C0-446A-9A3C-DED145998638}" type="sibTrans" cxnId="{9A619A56-3026-4EBC-B83D-6F6FE192E5CB}">
      <dgm:prSet/>
      <dgm:spPr/>
      <dgm:t>
        <a:bodyPr/>
        <a:lstStyle/>
        <a:p>
          <a:endParaRPr lang="en-US"/>
        </a:p>
      </dgm:t>
    </dgm:pt>
    <dgm:pt modelId="{F4DAA5B8-4DA5-44AB-96D6-F1B0490C9506}">
      <dgm:prSet phldrT="[Text]"/>
      <dgm:spPr/>
      <dgm:t>
        <a:bodyPr/>
        <a:lstStyle/>
        <a:p>
          <a:r>
            <a:rPr lang="en-US" dirty="0" smtClean="0"/>
            <a:t>Fiction</a:t>
          </a:r>
          <a:endParaRPr lang="en-US" dirty="0"/>
        </a:p>
      </dgm:t>
    </dgm:pt>
    <dgm:pt modelId="{DFC17AD9-C8A3-4E15-B79A-E0A46FB4A1DC}" type="parTrans" cxnId="{C1BF7FA4-3736-4381-B8A1-686834D8F903}">
      <dgm:prSet/>
      <dgm:spPr/>
      <dgm:t>
        <a:bodyPr/>
        <a:lstStyle/>
        <a:p>
          <a:endParaRPr lang="en-US"/>
        </a:p>
      </dgm:t>
    </dgm:pt>
    <dgm:pt modelId="{81D2F933-DD77-4A91-88B5-01A934B66077}" type="sibTrans" cxnId="{C1BF7FA4-3736-4381-B8A1-686834D8F903}">
      <dgm:prSet/>
      <dgm:spPr/>
      <dgm:t>
        <a:bodyPr/>
        <a:lstStyle/>
        <a:p>
          <a:endParaRPr lang="en-US"/>
        </a:p>
      </dgm:t>
    </dgm:pt>
    <dgm:pt modelId="{40AB885A-C172-4640-A394-D0EB6A0FE811}">
      <dgm:prSet phldrT="[Text]"/>
      <dgm:spPr/>
      <dgm:t>
        <a:bodyPr/>
        <a:lstStyle/>
        <a:p>
          <a:r>
            <a:rPr lang="en-US" dirty="0" smtClean="0"/>
            <a:t>Non-fiction</a:t>
          </a:r>
          <a:endParaRPr lang="en-US" dirty="0"/>
        </a:p>
      </dgm:t>
    </dgm:pt>
    <dgm:pt modelId="{B5B689F3-2E71-4EE1-B259-684DD911D181}" type="parTrans" cxnId="{9B62C3F2-DC5C-4229-B9F8-EB52ABB89A6E}">
      <dgm:prSet/>
      <dgm:spPr/>
      <dgm:t>
        <a:bodyPr/>
        <a:lstStyle/>
        <a:p>
          <a:endParaRPr lang="en-US"/>
        </a:p>
      </dgm:t>
    </dgm:pt>
    <dgm:pt modelId="{9808031D-9EB6-4E27-8FCC-40B11CE6F5F6}" type="sibTrans" cxnId="{9B62C3F2-DC5C-4229-B9F8-EB52ABB89A6E}">
      <dgm:prSet/>
      <dgm:spPr/>
      <dgm:t>
        <a:bodyPr/>
        <a:lstStyle/>
        <a:p>
          <a:endParaRPr lang="en-US"/>
        </a:p>
      </dgm:t>
    </dgm:pt>
    <dgm:pt modelId="{239DE456-BB7D-4D30-98F1-C8F4AC3D477E}">
      <dgm:prSet/>
      <dgm:spPr/>
      <dgm:t>
        <a:bodyPr/>
        <a:lstStyle/>
        <a:p>
          <a:r>
            <a:rPr lang="en-US" dirty="0" smtClean="0"/>
            <a:t>Romance</a:t>
          </a:r>
          <a:endParaRPr lang="en-US" dirty="0"/>
        </a:p>
      </dgm:t>
    </dgm:pt>
    <dgm:pt modelId="{11F5E7FC-8802-42F1-9AE6-D3D157DA3EA5}" type="parTrans" cxnId="{DE2B8654-EC65-44A6-A409-1A6DDEDC3901}">
      <dgm:prSet/>
      <dgm:spPr/>
      <dgm:t>
        <a:bodyPr/>
        <a:lstStyle/>
        <a:p>
          <a:endParaRPr lang="en-US"/>
        </a:p>
      </dgm:t>
    </dgm:pt>
    <dgm:pt modelId="{A43CC856-C1B6-443D-A7A1-2AACF5B52270}" type="sibTrans" cxnId="{DE2B8654-EC65-44A6-A409-1A6DDEDC3901}">
      <dgm:prSet/>
      <dgm:spPr/>
      <dgm:t>
        <a:bodyPr/>
        <a:lstStyle/>
        <a:p>
          <a:endParaRPr lang="en-US"/>
        </a:p>
      </dgm:t>
    </dgm:pt>
    <dgm:pt modelId="{D13858A0-C22F-4F08-9126-869E8E68D4AB}">
      <dgm:prSet/>
      <dgm:spPr/>
      <dgm:t>
        <a:bodyPr/>
        <a:lstStyle/>
        <a:p>
          <a:r>
            <a:rPr lang="en-US" dirty="0" smtClean="0"/>
            <a:t>Historical Fiction</a:t>
          </a:r>
          <a:endParaRPr lang="en-US" dirty="0"/>
        </a:p>
      </dgm:t>
    </dgm:pt>
    <dgm:pt modelId="{26E8A77F-E956-4DF7-AD94-552F21331555}" type="parTrans" cxnId="{9E363CAE-7974-472B-9AB9-2ACC68BBEDD4}">
      <dgm:prSet/>
      <dgm:spPr/>
      <dgm:t>
        <a:bodyPr/>
        <a:lstStyle/>
        <a:p>
          <a:endParaRPr lang="en-US"/>
        </a:p>
      </dgm:t>
    </dgm:pt>
    <dgm:pt modelId="{9F159116-195B-45A4-BFA1-79AF9A6E2382}" type="sibTrans" cxnId="{9E363CAE-7974-472B-9AB9-2ACC68BBEDD4}">
      <dgm:prSet/>
      <dgm:spPr/>
      <dgm:t>
        <a:bodyPr/>
        <a:lstStyle/>
        <a:p>
          <a:endParaRPr lang="en-US"/>
        </a:p>
      </dgm:t>
    </dgm:pt>
    <dgm:pt modelId="{5F18EA6B-38C4-4683-8F91-C61F1C583A96}">
      <dgm:prSet/>
      <dgm:spPr>
        <a:solidFill>
          <a:srgbClr val="7030A0"/>
        </a:solidFill>
      </dgm:spPr>
      <dgm:t>
        <a:bodyPr/>
        <a:lstStyle/>
        <a:p>
          <a:r>
            <a:rPr lang="en-US" dirty="0" smtClean="0"/>
            <a:t>Academic Writing</a:t>
          </a:r>
          <a:endParaRPr lang="en-US" dirty="0"/>
        </a:p>
      </dgm:t>
    </dgm:pt>
    <dgm:pt modelId="{DA040F65-D0D0-48C8-B8FB-6E492E1D5BF1}" type="parTrans" cxnId="{6E2F46B2-156E-4916-9782-E0372065F0EE}">
      <dgm:prSet/>
      <dgm:spPr>
        <a:solidFill>
          <a:srgbClr val="7030A0"/>
        </a:solidFill>
      </dgm:spPr>
      <dgm:t>
        <a:bodyPr/>
        <a:lstStyle/>
        <a:p>
          <a:endParaRPr lang="en-US"/>
        </a:p>
      </dgm:t>
    </dgm:pt>
    <dgm:pt modelId="{35422F6F-EBFA-42F7-8877-64D81EB878AF}" type="sibTrans" cxnId="{6E2F46B2-156E-4916-9782-E0372065F0EE}">
      <dgm:prSet/>
      <dgm:spPr/>
      <dgm:t>
        <a:bodyPr/>
        <a:lstStyle/>
        <a:p>
          <a:endParaRPr lang="en-US"/>
        </a:p>
      </dgm:t>
    </dgm:pt>
    <dgm:pt modelId="{C503F8C2-C406-45D8-BC84-9ED8DD323EE1}" type="pres">
      <dgm:prSet presAssocID="{5B0C2876-6805-44D8-A197-969F8A3EDD04}" presName="cycle" presStyleCnt="0">
        <dgm:presLayoutVars>
          <dgm:chMax val="1"/>
          <dgm:dir/>
          <dgm:animLvl val="ctr"/>
          <dgm:resizeHandles val="exact"/>
        </dgm:presLayoutVars>
      </dgm:prSet>
      <dgm:spPr/>
    </dgm:pt>
    <dgm:pt modelId="{534DF567-1C1E-4458-8241-0D098914900C}" type="pres">
      <dgm:prSet presAssocID="{F38E77C0-B177-47C7-80B5-5144B61FEAA8}" presName="centerShape" presStyleLbl="node0" presStyleIdx="0" presStyleCnt="1"/>
      <dgm:spPr/>
    </dgm:pt>
    <dgm:pt modelId="{B99EDF00-002B-4579-89F9-AF83ED028770}" type="pres">
      <dgm:prSet presAssocID="{50C41328-B964-4487-887D-163B68879A69}" presName="parTrans" presStyleLbl="bgSibTrans2D1" presStyleIdx="0" presStyleCnt="6"/>
      <dgm:spPr/>
    </dgm:pt>
    <dgm:pt modelId="{54F1B584-A65A-4CBF-A40A-B8454BEEDABD}" type="pres">
      <dgm:prSet presAssocID="{53FEA6A1-05B8-4D0A-8281-904B9349E0FD}" presName="node" presStyleLbl="node1" presStyleIdx="0" presStyleCnt="6">
        <dgm:presLayoutVars>
          <dgm:bulletEnabled val="1"/>
        </dgm:presLayoutVars>
      </dgm:prSet>
      <dgm:spPr/>
    </dgm:pt>
    <dgm:pt modelId="{22523768-2C74-4F31-BEDE-7BE9E9B3E09C}" type="pres">
      <dgm:prSet presAssocID="{DFC17AD9-C8A3-4E15-B79A-E0A46FB4A1DC}" presName="parTrans" presStyleLbl="bgSibTrans2D1" presStyleIdx="1" presStyleCnt="6"/>
      <dgm:spPr/>
    </dgm:pt>
    <dgm:pt modelId="{15876838-9E71-4103-98D6-5555EBE0B716}" type="pres">
      <dgm:prSet presAssocID="{F4DAA5B8-4DA5-44AB-96D6-F1B0490C9506}" presName="node" presStyleLbl="node1" presStyleIdx="1" presStyleCnt="6">
        <dgm:presLayoutVars>
          <dgm:bulletEnabled val="1"/>
        </dgm:presLayoutVars>
      </dgm:prSet>
      <dgm:spPr/>
    </dgm:pt>
    <dgm:pt modelId="{EBE52258-4C59-4202-947A-0666A430CAB4}" type="pres">
      <dgm:prSet presAssocID="{26E8A77F-E956-4DF7-AD94-552F21331555}" presName="parTrans" presStyleLbl="bgSibTrans2D1" presStyleIdx="2" presStyleCnt="6"/>
      <dgm:spPr/>
    </dgm:pt>
    <dgm:pt modelId="{53BCC754-4724-4677-AF8E-C885EDD1929A}" type="pres">
      <dgm:prSet presAssocID="{D13858A0-C22F-4F08-9126-869E8E68D4AB}" presName="node" presStyleLbl="node1" presStyleIdx="2" presStyleCnt="6">
        <dgm:presLayoutVars>
          <dgm:bulletEnabled val="1"/>
        </dgm:presLayoutVars>
      </dgm:prSet>
      <dgm:spPr/>
      <dgm:t>
        <a:bodyPr/>
        <a:lstStyle/>
        <a:p>
          <a:endParaRPr lang="en-US"/>
        </a:p>
      </dgm:t>
    </dgm:pt>
    <dgm:pt modelId="{42EBCE3B-9E46-47FF-A663-C5E6EB5A530A}" type="pres">
      <dgm:prSet presAssocID="{B5B689F3-2E71-4EE1-B259-684DD911D181}" presName="parTrans" presStyleLbl="bgSibTrans2D1" presStyleIdx="3" presStyleCnt="6"/>
      <dgm:spPr/>
    </dgm:pt>
    <dgm:pt modelId="{3A9817C6-51FA-4AEC-A983-BBD0F2A3FF4B}" type="pres">
      <dgm:prSet presAssocID="{40AB885A-C172-4640-A394-D0EB6A0FE811}" presName="node" presStyleLbl="node1" presStyleIdx="3" presStyleCnt="6">
        <dgm:presLayoutVars>
          <dgm:bulletEnabled val="1"/>
        </dgm:presLayoutVars>
      </dgm:prSet>
      <dgm:spPr/>
      <dgm:t>
        <a:bodyPr/>
        <a:lstStyle/>
        <a:p>
          <a:endParaRPr lang="en-US"/>
        </a:p>
      </dgm:t>
    </dgm:pt>
    <dgm:pt modelId="{19FAC08F-F5E5-4B3C-B43F-ED64DF702936}" type="pres">
      <dgm:prSet presAssocID="{11F5E7FC-8802-42F1-9AE6-D3D157DA3EA5}" presName="parTrans" presStyleLbl="bgSibTrans2D1" presStyleIdx="4" presStyleCnt="6"/>
      <dgm:spPr/>
    </dgm:pt>
    <dgm:pt modelId="{A636E0A0-D045-4FEF-BD9C-1B543127022B}" type="pres">
      <dgm:prSet presAssocID="{239DE456-BB7D-4D30-98F1-C8F4AC3D477E}" presName="node" presStyleLbl="node1" presStyleIdx="4" presStyleCnt="6">
        <dgm:presLayoutVars>
          <dgm:bulletEnabled val="1"/>
        </dgm:presLayoutVars>
      </dgm:prSet>
      <dgm:spPr/>
    </dgm:pt>
    <dgm:pt modelId="{6F841035-3DF1-414D-84C1-A703B054574E}" type="pres">
      <dgm:prSet presAssocID="{DA040F65-D0D0-48C8-B8FB-6E492E1D5BF1}" presName="parTrans" presStyleLbl="bgSibTrans2D1" presStyleIdx="5" presStyleCnt="6"/>
      <dgm:spPr/>
    </dgm:pt>
    <dgm:pt modelId="{FCF2F822-DABB-4DD1-B420-961EBE740EC9}" type="pres">
      <dgm:prSet presAssocID="{5F18EA6B-38C4-4683-8F91-C61F1C583A96}" presName="node" presStyleLbl="node1" presStyleIdx="5" presStyleCnt="6">
        <dgm:presLayoutVars>
          <dgm:bulletEnabled val="1"/>
        </dgm:presLayoutVars>
      </dgm:prSet>
      <dgm:spPr/>
    </dgm:pt>
  </dgm:ptLst>
  <dgm:cxnLst>
    <dgm:cxn modelId="{DAF0A4D1-A770-487C-80AB-F7C0D77D6836}" type="presOf" srcId="{B5B689F3-2E71-4EE1-B259-684DD911D181}" destId="{42EBCE3B-9E46-47FF-A663-C5E6EB5A530A}" srcOrd="0" destOrd="0" presId="urn:microsoft.com/office/officeart/2005/8/layout/radial4"/>
    <dgm:cxn modelId="{441E8D97-EB6F-43D8-BA8C-69374C58C417}" type="presOf" srcId="{26E8A77F-E956-4DF7-AD94-552F21331555}" destId="{EBE52258-4C59-4202-947A-0666A430CAB4}" srcOrd="0" destOrd="0" presId="urn:microsoft.com/office/officeart/2005/8/layout/radial4"/>
    <dgm:cxn modelId="{9A619A56-3026-4EBC-B83D-6F6FE192E5CB}" srcId="{F38E77C0-B177-47C7-80B5-5144B61FEAA8}" destId="{53FEA6A1-05B8-4D0A-8281-904B9349E0FD}" srcOrd="0" destOrd="0" parTransId="{50C41328-B964-4487-887D-163B68879A69}" sibTransId="{2F8E16B4-40C0-446A-9A3C-DED145998638}"/>
    <dgm:cxn modelId="{D1E3E399-2954-4CA4-85DC-E0018A344EDB}" type="presOf" srcId="{DFC17AD9-C8A3-4E15-B79A-E0A46FB4A1DC}" destId="{22523768-2C74-4F31-BEDE-7BE9E9B3E09C}" srcOrd="0" destOrd="0" presId="urn:microsoft.com/office/officeart/2005/8/layout/radial4"/>
    <dgm:cxn modelId="{82DF83CE-63F2-49F1-BEF3-72FE063D29E6}" srcId="{5B0C2876-6805-44D8-A197-969F8A3EDD04}" destId="{F38E77C0-B177-47C7-80B5-5144B61FEAA8}" srcOrd="0" destOrd="0" parTransId="{869D9774-9C7C-41F4-A805-B455E2FC8789}" sibTransId="{27BB796E-C92A-4C8C-85E9-36CDBEC1A167}"/>
    <dgm:cxn modelId="{EF42B0F9-AF05-442C-8288-DB05E153EF2C}" type="presOf" srcId="{239DE456-BB7D-4D30-98F1-C8F4AC3D477E}" destId="{A636E0A0-D045-4FEF-BD9C-1B543127022B}" srcOrd="0" destOrd="0" presId="urn:microsoft.com/office/officeart/2005/8/layout/radial4"/>
    <dgm:cxn modelId="{13BFE320-9639-413D-8914-82D37BE62534}" type="presOf" srcId="{F4DAA5B8-4DA5-44AB-96D6-F1B0490C9506}" destId="{15876838-9E71-4103-98D6-5555EBE0B716}" srcOrd="0" destOrd="0" presId="urn:microsoft.com/office/officeart/2005/8/layout/radial4"/>
    <dgm:cxn modelId="{D48FFAB4-1ECC-47E4-A802-2D417A65EA1E}" type="presOf" srcId="{11F5E7FC-8802-42F1-9AE6-D3D157DA3EA5}" destId="{19FAC08F-F5E5-4B3C-B43F-ED64DF702936}" srcOrd="0" destOrd="0" presId="urn:microsoft.com/office/officeart/2005/8/layout/radial4"/>
    <dgm:cxn modelId="{DE2B8654-EC65-44A6-A409-1A6DDEDC3901}" srcId="{F38E77C0-B177-47C7-80B5-5144B61FEAA8}" destId="{239DE456-BB7D-4D30-98F1-C8F4AC3D477E}" srcOrd="4" destOrd="0" parTransId="{11F5E7FC-8802-42F1-9AE6-D3D157DA3EA5}" sibTransId="{A43CC856-C1B6-443D-A7A1-2AACF5B52270}"/>
    <dgm:cxn modelId="{8FAAFFDA-2637-4A34-A835-24131DE8C78A}" type="presOf" srcId="{F38E77C0-B177-47C7-80B5-5144B61FEAA8}" destId="{534DF567-1C1E-4458-8241-0D098914900C}" srcOrd="0" destOrd="0" presId="urn:microsoft.com/office/officeart/2005/8/layout/radial4"/>
    <dgm:cxn modelId="{5D49AC54-B7EF-422E-A075-D16507505A2B}" type="presOf" srcId="{50C41328-B964-4487-887D-163B68879A69}" destId="{B99EDF00-002B-4579-89F9-AF83ED028770}" srcOrd="0" destOrd="0" presId="urn:microsoft.com/office/officeart/2005/8/layout/radial4"/>
    <dgm:cxn modelId="{3EADA317-E846-4B79-9539-4680AEB51C32}" type="presOf" srcId="{DA040F65-D0D0-48C8-B8FB-6E492E1D5BF1}" destId="{6F841035-3DF1-414D-84C1-A703B054574E}" srcOrd="0" destOrd="0" presId="urn:microsoft.com/office/officeart/2005/8/layout/radial4"/>
    <dgm:cxn modelId="{4AAD9991-9E49-4D38-8C6A-D1C832A7CA68}" type="presOf" srcId="{40AB885A-C172-4640-A394-D0EB6A0FE811}" destId="{3A9817C6-51FA-4AEC-A983-BBD0F2A3FF4B}" srcOrd="0" destOrd="0" presId="urn:microsoft.com/office/officeart/2005/8/layout/radial4"/>
    <dgm:cxn modelId="{56585CF4-1DED-4E1E-B1E7-F646953A2933}" type="presOf" srcId="{5F18EA6B-38C4-4683-8F91-C61F1C583A96}" destId="{FCF2F822-DABB-4DD1-B420-961EBE740EC9}" srcOrd="0" destOrd="0" presId="urn:microsoft.com/office/officeart/2005/8/layout/radial4"/>
    <dgm:cxn modelId="{FAD820C1-8130-4D01-887B-16E0A63E91CD}" type="presOf" srcId="{5B0C2876-6805-44D8-A197-969F8A3EDD04}" destId="{C503F8C2-C406-45D8-BC84-9ED8DD323EE1}" srcOrd="0" destOrd="0" presId="urn:microsoft.com/office/officeart/2005/8/layout/radial4"/>
    <dgm:cxn modelId="{90A994F1-FFD0-4230-9AD3-13D3E67443C3}" type="presOf" srcId="{D13858A0-C22F-4F08-9126-869E8E68D4AB}" destId="{53BCC754-4724-4677-AF8E-C885EDD1929A}" srcOrd="0" destOrd="0" presId="urn:microsoft.com/office/officeart/2005/8/layout/radial4"/>
    <dgm:cxn modelId="{C1BF7FA4-3736-4381-B8A1-686834D8F903}" srcId="{F38E77C0-B177-47C7-80B5-5144B61FEAA8}" destId="{F4DAA5B8-4DA5-44AB-96D6-F1B0490C9506}" srcOrd="1" destOrd="0" parTransId="{DFC17AD9-C8A3-4E15-B79A-E0A46FB4A1DC}" sibTransId="{81D2F933-DD77-4A91-88B5-01A934B66077}"/>
    <dgm:cxn modelId="{6E2F46B2-156E-4916-9782-E0372065F0EE}" srcId="{F38E77C0-B177-47C7-80B5-5144B61FEAA8}" destId="{5F18EA6B-38C4-4683-8F91-C61F1C583A96}" srcOrd="5" destOrd="0" parTransId="{DA040F65-D0D0-48C8-B8FB-6E492E1D5BF1}" sibTransId="{35422F6F-EBFA-42F7-8877-64D81EB878AF}"/>
    <dgm:cxn modelId="{9B62C3F2-DC5C-4229-B9F8-EB52ABB89A6E}" srcId="{F38E77C0-B177-47C7-80B5-5144B61FEAA8}" destId="{40AB885A-C172-4640-A394-D0EB6A0FE811}" srcOrd="3" destOrd="0" parTransId="{B5B689F3-2E71-4EE1-B259-684DD911D181}" sibTransId="{9808031D-9EB6-4E27-8FCC-40B11CE6F5F6}"/>
    <dgm:cxn modelId="{9E363CAE-7974-472B-9AB9-2ACC68BBEDD4}" srcId="{F38E77C0-B177-47C7-80B5-5144B61FEAA8}" destId="{D13858A0-C22F-4F08-9126-869E8E68D4AB}" srcOrd="2" destOrd="0" parTransId="{26E8A77F-E956-4DF7-AD94-552F21331555}" sibTransId="{9F159116-195B-45A4-BFA1-79AF9A6E2382}"/>
    <dgm:cxn modelId="{E5EE528A-6C38-4BED-84E2-359A4E81DC9D}" type="presOf" srcId="{53FEA6A1-05B8-4D0A-8281-904B9349E0FD}" destId="{54F1B584-A65A-4CBF-A40A-B8454BEEDABD}" srcOrd="0" destOrd="0" presId="urn:microsoft.com/office/officeart/2005/8/layout/radial4"/>
    <dgm:cxn modelId="{FD079450-2B82-4241-856F-849F0C22B458}" type="presParOf" srcId="{C503F8C2-C406-45D8-BC84-9ED8DD323EE1}" destId="{534DF567-1C1E-4458-8241-0D098914900C}" srcOrd="0" destOrd="0" presId="urn:microsoft.com/office/officeart/2005/8/layout/radial4"/>
    <dgm:cxn modelId="{1478FCC4-3036-4270-A4BA-E75367E84D70}" type="presParOf" srcId="{C503F8C2-C406-45D8-BC84-9ED8DD323EE1}" destId="{B99EDF00-002B-4579-89F9-AF83ED028770}" srcOrd="1" destOrd="0" presId="urn:microsoft.com/office/officeart/2005/8/layout/radial4"/>
    <dgm:cxn modelId="{27BCA68E-B5FC-43F8-867F-37CC343AA02D}" type="presParOf" srcId="{C503F8C2-C406-45D8-BC84-9ED8DD323EE1}" destId="{54F1B584-A65A-4CBF-A40A-B8454BEEDABD}" srcOrd="2" destOrd="0" presId="urn:microsoft.com/office/officeart/2005/8/layout/radial4"/>
    <dgm:cxn modelId="{0F65230C-58BF-4D81-A156-FDAC7454EDA4}" type="presParOf" srcId="{C503F8C2-C406-45D8-BC84-9ED8DD323EE1}" destId="{22523768-2C74-4F31-BEDE-7BE9E9B3E09C}" srcOrd="3" destOrd="0" presId="urn:microsoft.com/office/officeart/2005/8/layout/radial4"/>
    <dgm:cxn modelId="{05632AD6-5D8F-42DA-9F75-7CDFA1B6D12C}" type="presParOf" srcId="{C503F8C2-C406-45D8-BC84-9ED8DD323EE1}" destId="{15876838-9E71-4103-98D6-5555EBE0B716}" srcOrd="4" destOrd="0" presId="urn:microsoft.com/office/officeart/2005/8/layout/radial4"/>
    <dgm:cxn modelId="{7BEBE2EC-BED7-4D06-9C1E-36F44548F7B8}" type="presParOf" srcId="{C503F8C2-C406-45D8-BC84-9ED8DD323EE1}" destId="{EBE52258-4C59-4202-947A-0666A430CAB4}" srcOrd="5" destOrd="0" presId="urn:microsoft.com/office/officeart/2005/8/layout/radial4"/>
    <dgm:cxn modelId="{7117C25E-07E5-44D4-A53E-3B4E01CE3F95}" type="presParOf" srcId="{C503F8C2-C406-45D8-BC84-9ED8DD323EE1}" destId="{53BCC754-4724-4677-AF8E-C885EDD1929A}" srcOrd="6" destOrd="0" presId="urn:microsoft.com/office/officeart/2005/8/layout/radial4"/>
    <dgm:cxn modelId="{54BD1E94-5738-47E9-9197-C230D811E31E}" type="presParOf" srcId="{C503F8C2-C406-45D8-BC84-9ED8DD323EE1}" destId="{42EBCE3B-9E46-47FF-A663-C5E6EB5A530A}" srcOrd="7" destOrd="0" presId="urn:microsoft.com/office/officeart/2005/8/layout/radial4"/>
    <dgm:cxn modelId="{08442BB1-A17C-43B5-9800-C927DFFDD9F5}" type="presParOf" srcId="{C503F8C2-C406-45D8-BC84-9ED8DD323EE1}" destId="{3A9817C6-51FA-4AEC-A983-BBD0F2A3FF4B}" srcOrd="8" destOrd="0" presId="urn:microsoft.com/office/officeart/2005/8/layout/radial4"/>
    <dgm:cxn modelId="{18DDA1E3-09D2-4754-93C1-D7FABB0A7B9D}" type="presParOf" srcId="{C503F8C2-C406-45D8-BC84-9ED8DD323EE1}" destId="{19FAC08F-F5E5-4B3C-B43F-ED64DF702936}" srcOrd="9" destOrd="0" presId="urn:microsoft.com/office/officeart/2005/8/layout/radial4"/>
    <dgm:cxn modelId="{B894272A-65C3-49D3-B88A-3924DBF4ACF9}" type="presParOf" srcId="{C503F8C2-C406-45D8-BC84-9ED8DD323EE1}" destId="{A636E0A0-D045-4FEF-BD9C-1B543127022B}" srcOrd="10" destOrd="0" presId="urn:microsoft.com/office/officeart/2005/8/layout/radial4"/>
    <dgm:cxn modelId="{4B5690FE-872D-4667-B348-F5670623567F}" type="presParOf" srcId="{C503F8C2-C406-45D8-BC84-9ED8DD323EE1}" destId="{6F841035-3DF1-414D-84C1-A703B054574E}" srcOrd="11" destOrd="0" presId="urn:microsoft.com/office/officeart/2005/8/layout/radial4"/>
    <dgm:cxn modelId="{1E37C356-3B48-469B-BDB4-20069E59BCCF}" type="presParOf" srcId="{C503F8C2-C406-45D8-BC84-9ED8DD323EE1}" destId="{FCF2F822-DABB-4DD1-B420-961EBE740EC9}" srcOrd="12"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4CDFDC-A632-4F9B-8062-2EFB7483696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5CCFC8A-A79E-4121-BC8D-2A0ABB29EC45}">
      <dgm:prSet phldrT="[Text]"/>
      <dgm:spPr/>
      <dgm:t>
        <a:bodyPr/>
        <a:lstStyle/>
        <a:p>
          <a:r>
            <a:rPr lang="en-US" dirty="0" smtClean="0"/>
            <a:t>Features</a:t>
          </a:r>
          <a:endParaRPr lang="en-US" dirty="0"/>
        </a:p>
      </dgm:t>
    </dgm:pt>
    <dgm:pt modelId="{64EC71AA-A17D-40A7-B01E-A0045AFBB989}" type="parTrans" cxnId="{33E393BD-0036-4759-A6F4-14CAB9553726}">
      <dgm:prSet/>
      <dgm:spPr/>
      <dgm:t>
        <a:bodyPr/>
        <a:lstStyle/>
        <a:p>
          <a:endParaRPr lang="en-US"/>
        </a:p>
      </dgm:t>
    </dgm:pt>
    <dgm:pt modelId="{9E1EF599-D0F4-4926-ACCC-050C2875951F}" type="sibTrans" cxnId="{33E393BD-0036-4759-A6F4-14CAB9553726}">
      <dgm:prSet/>
      <dgm:spPr/>
      <dgm:t>
        <a:bodyPr/>
        <a:lstStyle/>
        <a:p>
          <a:endParaRPr lang="en-US"/>
        </a:p>
      </dgm:t>
    </dgm:pt>
    <dgm:pt modelId="{CDEB80AE-CFBC-4C60-B026-61D3A61A1FE5}">
      <dgm:prSet phldrT="[Text]"/>
      <dgm:spPr/>
      <dgm:t>
        <a:bodyPr/>
        <a:lstStyle/>
        <a:p>
          <a:r>
            <a:rPr lang="en-US" dirty="0" smtClean="0"/>
            <a:t>Formal tone</a:t>
          </a:r>
          <a:endParaRPr lang="en-US" dirty="0"/>
        </a:p>
      </dgm:t>
    </dgm:pt>
    <dgm:pt modelId="{AE5DDD72-C09E-4EC1-9900-17C20719BF28}" type="parTrans" cxnId="{79BF65A6-8473-4DE8-A248-148F9EF2E3BB}">
      <dgm:prSet/>
      <dgm:spPr/>
      <dgm:t>
        <a:bodyPr/>
        <a:lstStyle/>
        <a:p>
          <a:endParaRPr lang="en-US"/>
        </a:p>
      </dgm:t>
    </dgm:pt>
    <dgm:pt modelId="{E32A33D2-8218-4A24-8A88-EA5D75143F0D}" type="sibTrans" cxnId="{79BF65A6-8473-4DE8-A248-148F9EF2E3BB}">
      <dgm:prSet/>
      <dgm:spPr/>
      <dgm:t>
        <a:bodyPr/>
        <a:lstStyle/>
        <a:p>
          <a:endParaRPr lang="en-US"/>
        </a:p>
      </dgm:t>
    </dgm:pt>
    <dgm:pt modelId="{9A865D2B-DBC6-44B7-8705-E9EC74DE72C6}">
      <dgm:prSet phldrT="[Text]"/>
      <dgm:spPr/>
      <dgm:t>
        <a:bodyPr/>
        <a:lstStyle/>
        <a:p>
          <a:r>
            <a:rPr lang="en-US" dirty="0" smtClean="0"/>
            <a:t>Sophisticated/formal language</a:t>
          </a:r>
          <a:endParaRPr lang="en-US" dirty="0"/>
        </a:p>
      </dgm:t>
    </dgm:pt>
    <dgm:pt modelId="{82382344-0A8D-4AD4-8F1F-1AEA1CC49F69}" type="parTrans" cxnId="{680F2E02-59ED-4F00-A83E-32D8F21852B4}">
      <dgm:prSet/>
      <dgm:spPr/>
      <dgm:t>
        <a:bodyPr/>
        <a:lstStyle/>
        <a:p>
          <a:endParaRPr lang="en-US"/>
        </a:p>
      </dgm:t>
    </dgm:pt>
    <dgm:pt modelId="{10969B49-E847-4EFC-B3CA-6204C6A1100F}" type="sibTrans" cxnId="{680F2E02-59ED-4F00-A83E-32D8F21852B4}">
      <dgm:prSet/>
      <dgm:spPr/>
      <dgm:t>
        <a:bodyPr/>
        <a:lstStyle/>
        <a:p>
          <a:endParaRPr lang="en-US"/>
        </a:p>
      </dgm:t>
    </dgm:pt>
    <dgm:pt modelId="{8BC12C53-4BAC-4BB0-A0B2-E7F9222782C3}">
      <dgm:prSet phldrT="[Text]"/>
      <dgm:spPr/>
      <dgm:t>
        <a:bodyPr/>
        <a:lstStyle/>
        <a:p>
          <a:r>
            <a:rPr lang="en-US" dirty="0" smtClean="0"/>
            <a:t>Types of Texts</a:t>
          </a:r>
          <a:endParaRPr lang="en-US" dirty="0"/>
        </a:p>
      </dgm:t>
    </dgm:pt>
    <dgm:pt modelId="{9D9BB020-302B-4E39-80DC-32687C0D4289}" type="parTrans" cxnId="{F7F8B839-396D-46A8-B304-6266AD3DBB7B}">
      <dgm:prSet/>
      <dgm:spPr/>
      <dgm:t>
        <a:bodyPr/>
        <a:lstStyle/>
        <a:p>
          <a:endParaRPr lang="en-US"/>
        </a:p>
      </dgm:t>
    </dgm:pt>
    <dgm:pt modelId="{0157CBD1-27E6-4933-93A0-0E10D37FDAC6}" type="sibTrans" cxnId="{F7F8B839-396D-46A8-B304-6266AD3DBB7B}">
      <dgm:prSet/>
      <dgm:spPr/>
      <dgm:t>
        <a:bodyPr/>
        <a:lstStyle/>
        <a:p>
          <a:endParaRPr lang="en-US"/>
        </a:p>
      </dgm:t>
    </dgm:pt>
    <dgm:pt modelId="{AC58186C-5610-469C-92D6-0ED14F88F4FD}">
      <dgm:prSet phldrT="[Text]"/>
      <dgm:spPr/>
      <dgm:t>
        <a:bodyPr/>
        <a:lstStyle/>
        <a:p>
          <a:r>
            <a:rPr lang="en-US" dirty="0" smtClean="0"/>
            <a:t>Essays</a:t>
          </a:r>
          <a:endParaRPr lang="en-US" dirty="0"/>
        </a:p>
      </dgm:t>
    </dgm:pt>
    <dgm:pt modelId="{A7761CAC-2DD3-4DD9-885D-A45272718C3C}" type="parTrans" cxnId="{8C7ADAAE-9064-46B4-996D-BC143B927624}">
      <dgm:prSet/>
      <dgm:spPr/>
      <dgm:t>
        <a:bodyPr/>
        <a:lstStyle/>
        <a:p>
          <a:endParaRPr lang="en-US"/>
        </a:p>
      </dgm:t>
    </dgm:pt>
    <dgm:pt modelId="{45AD45CE-3543-411E-A70F-81B39DB17A89}" type="sibTrans" cxnId="{8C7ADAAE-9064-46B4-996D-BC143B927624}">
      <dgm:prSet/>
      <dgm:spPr/>
      <dgm:t>
        <a:bodyPr/>
        <a:lstStyle/>
        <a:p>
          <a:endParaRPr lang="en-US"/>
        </a:p>
      </dgm:t>
    </dgm:pt>
    <dgm:pt modelId="{CB0D0C44-427E-4E34-8F01-F2ED5728DB93}">
      <dgm:prSet phldrT="[Text]"/>
      <dgm:spPr/>
      <dgm:t>
        <a:bodyPr/>
        <a:lstStyle/>
        <a:p>
          <a:r>
            <a:rPr lang="en-US" dirty="0" smtClean="0"/>
            <a:t>Lab reports</a:t>
          </a:r>
          <a:endParaRPr lang="en-US" dirty="0"/>
        </a:p>
      </dgm:t>
    </dgm:pt>
    <dgm:pt modelId="{258A9B1E-F28A-4244-81A6-B1C19883B18E}" type="parTrans" cxnId="{8A58D57F-E03E-4274-9F9C-6C78BE5F38DF}">
      <dgm:prSet/>
      <dgm:spPr/>
      <dgm:t>
        <a:bodyPr/>
        <a:lstStyle/>
        <a:p>
          <a:endParaRPr lang="en-US"/>
        </a:p>
      </dgm:t>
    </dgm:pt>
    <dgm:pt modelId="{F8E91FEB-7E21-40CF-8BDB-CD1BB75CB2B2}" type="sibTrans" cxnId="{8A58D57F-E03E-4274-9F9C-6C78BE5F38DF}">
      <dgm:prSet/>
      <dgm:spPr/>
      <dgm:t>
        <a:bodyPr/>
        <a:lstStyle/>
        <a:p>
          <a:endParaRPr lang="en-US"/>
        </a:p>
      </dgm:t>
    </dgm:pt>
    <dgm:pt modelId="{F75DF9C4-4EAD-4BC3-84EB-423219689505}">
      <dgm:prSet phldrT="[Text]"/>
      <dgm:spPr/>
      <dgm:t>
        <a:bodyPr/>
        <a:lstStyle/>
        <a:p>
          <a:r>
            <a:rPr lang="en-US" dirty="0" smtClean="0"/>
            <a:t>Purposes (exigence)</a:t>
          </a:r>
          <a:endParaRPr lang="en-US" dirty="0"/>
        </a:p>
      </dgm:t>
    </dgm:pt>
    <dgm:pt modelId="{6170C11F-6B31-4AE5-B716-245804140629}" type="parTrans" cxnId="{969F21E6-CC3D-4905-A92D-299F97EA262D}">
      <dgm:prSet/>
      <dgm:spPr/>
      <dgm:t>
        <a:bodyPr/>
        <a:lstStyle/>
        <a:p>
          <a:endParaRPr lang="en-US"/>
        </a:p>
      </dgm:t>
    </dgm:pt>
    <dgm:pt modelId="{DB8BE734-0F0D-4471-8D43-5E7C91CAF60D}" type="sibTrans" cxnId="{969F21E6-CC3D-4905-A92D-299F97EA262D}">
      <dgm:prSet/>
      <dgm:spPr/>
      <dgm:t>
        <a:bodyPr/>
        <a:lstStyle/>
        <a:p>
          <a:endParaRPr lang="en-US"/>
        </a:p>
      </dgm:t>
    </dgm:pt>
    <dgm:pt modelId="{EEDFD5D1-F747-442A-BD21-E1B11DEFF64F}">
      <dgm:prSet phldrT="[Text]"/>
      <dgm:spPr/>
      <dgm:t>
        <a:bodyPr/>
        <a:lstStyle/>
        <a:p>
          <a:r>
            <a:rPr lang="en-US" dirty="0" smtClean="0"/>
            <a:t>Informative</a:t>
          </a:r>
          <a:endParaRPr lang="en-US" dirty="0"/>
        </a:p>
      </dgm:t>
    </dgm:pt>
    <dgm:pt modelId="{FFD1E0CD-A55D-4E25-95ED-30267185321F}" type="parTrans" cxnId="{62D3AE5A-F890-4204-A51C-B2EEA930185E}">
      <dgm:prSet/>
      <dgm:spPr/>
      <dgm:t>
        <a:bodyPr/>
        <a:lstStyle/>
        <a:p>
          <a:endParaRPr lang="en-US"/>
        </a:p>
      </dgm:t>
    </dgm:pt>
    <dgm:pt modelId="{50C497C4-7070-4F12-9EAC-74A590274AE1}" type="sibTrans" cxnId="{62D3AE5A-F890-4204-A51C-B2EEA930185E}">
      <dgm:prSet/>
      <dgm:spPr/>
      <dgm:t>
        <a:bodyPr/>
        <a:lstStyle/>
        <a:p>
          <a:endParaRPr lang="en-US"/>
        </a:p>
      </dgm:t>
    </dgm:pt>
    <dgm:pt modelId="{B1B9DE2A-75C0-4C2D-8E52-B79ACAB834D3}">
      <dgm:prSet phldrT="[Text]"/>
      <dgm:spPr/>
      <dgm:t>
        <a:bodyPr/>
        <a:lstStyle/>
        <a:p>
          <a:r>
            <a:rPr lang="en-US" dirty="0" smtClean="0"/>
            <a:t>Journal articles</a:t>
          </a:r>
          <a:endParaRPr lang="en-US" dirty="0"/>
        </a:p>
      </dgm:t>
    </dgm:pt>
    <dgm:pt modelId="{E80B1629-383C-479E-9DDF-DE95424CDD3D}" type="parTrans" cxnId="{364AE164-330A-4C1F-925E-97C91BDD98E9}">
      <dgm:prSet/>
      <dgm:spPr/>
    </dgm:pt>
    <dgm:pt modelId="{CF7D1602-AC83-4F46-A9A6-F47253905417}" type="sibTrans" cxnId="{364AE164-330A-4C1F-925E-97C91BDD98E9}">
      <dgm:prSet/>
      <dgm:spPr/>
    </dgm:pt>
    <dgm:pt modelId="{D2704F53-127A-417C-8AAD-E5E3DA9E1E6B}">
      <dgm:prSet phldrT="[Text]"/>
      <dgm:spPr/>
      <dgm:t>
        <a:bodyPr/>
        <a:lstStyle/>
        <a:p>
          <a:r>
            <a:rPr lang="en-US" dirty="0" smtClean="0"/>
            <a:t>Theses</a:t>
          </a:r>
          <a:endParaRPr lang="en-US" dirty="0"/>
        </a:p>
      </dgm:t>
    </dgm:pt>
    <dgm:pt modelId="{7BE43A69-20E1-470B-82A0-DC5EFBE8AA81}" type="parTrans" cxnId="{93A02883-808A-4DE2-BCA4-D992D9D0C8D7}">
      <dgm:prSet/>
      <dgm:spPr/>
    </dgm:pt>
    <dgm:pt modelId="{5509A46D-1754-48D9-8DD6-13FF3E173E50}" type="sibTrans" cxnId="{93A02883-808A-4DE2-BCA4-D992D9D0C8D7}">
      <dgm:prSet/>
      <dgm:spPr/>
    </dgm:pt>
    <dgm:pt modelId="{64943F94-B0DF-4140-B274-00047097D3F9}">
      <dgm:prSet phldrT="[Text]"/>
      <dgm:spPr/>
      <dgm:t>
        <a:bodyPr/>
        <a:lstStyle/>
        <a:p>
          <a:r>
            <a:rPr lang="en-US" dirty="0" smtClean="0"/>
            <a:t>Dissertations</a:t>
          </a:r>
          <a:endParaRPr lang="en-US" dirty="0"/>
        </a:p>
      </dgm:t>
    </dgm:pt>
    <dgm:pt modelId="{EA97A9FE-1A35-4E66-A070-7BDB58A552A0}" type="parTrans" cxnId="{D6511099-AE94-4C26-9444-E67C69C1399F}">
      <dgm:prSet/>
      <dgm:spPr/>
    </dgm:pt>
    <dgm:pt modelId="{F043DEF5-1503-4342-858E-0C9DEF4C47CE}" type="sibTrans" cxnId="{D6511099-AE94-4C26-9444-E67C69C1399F}">
      <dgm:prSet/>
      <dgm:spPr/>
    </dgm:pt>
    <dgm:pt modelId="{34D86839-D26C-4C9A-A5CF-CF042047199E}">
      <dgm:prSet phldrT="[Text]"/>
      <dgm:spPr/>
      <dgm:t>
        <a:bodyPr/>
        <a:lstStyle/>
        <a:p>
          <a:r>
            <a:rPr lang="en-US" dirty="0" smtClean="0"/>
            <a:t>Book reviews</a:t>
          </a:r>
          <a:endParaRPr lang="en-US" dirty="0"/>
        </a:p>
      </dgm:t>
    </dgm:pt>
    <dgm:pt modelId="{F81635B1-2970-4656-8DFA-9988E5E4F3CB}" type="parTrans" cxnId="{480332E5-601C-401D-9B00-E52252FC5159}">
      <dgm:prSet/>
      <dgm:spPr/>
    </dgm:pt>
    <dgm:pt modelId="{3C7DB8F8-86AC-490E-9198-CB8D1CF11F7E}" type="sibTrans" cxnId="{480332E5-601C-401D-9B00-E52252FC5159}">
      <dgm:prSet/>
      <dgm:spPr/>
    </dgm:pt>
    <dgm:pt modelId="{9E353590-5B4C-4266-9179-6FA51D9C4BA6}">
      <dgm:prSet phldrT="[Text]"/>
      <dgm:spPr/>
      <dgm:t>
        <a:bodyPr/>
        <a:lstStyle/>
        <a:p>
          <a:r>
            <a:rPr lang="en-US" dirty="0" smtClean="0"/>
            <a:t>Explanatory</a:t>
          </a:r>
          <a:endParaRPr lang="en-US" dirty="0"/>
        </a:p>
      </dgm:t>
    </dgm:pt>
    <dgm:pt modelId="{349053F5-3EEA-40B5-BE52-914C37749A29}" type="parTrans" cxnId="{EC4B9A67-45DC-42D5-B08C-D70AF67ED91F}">
      <dgm:prSet/>
      <dgm:spPr/>
    </dgm:pt>
    <dgm:pt modelId="{4914025D-D376-4423-BEBF-E7FAF4866178}" type="sibTrans" cxnId="{EC4B9A67-45DC-42D5-B08C-D70AF67ED91F}">
      <dgm:prSet/>
      <dgm:spPr/>
    </dgm:pt>
    <dgm:pt modelId="{EA8513B3-4E88-482B-878D-B9573752C810}">
      <dgm:prSet phldrT="[Text]"/>
      <dgm:spPr/>
      <dgm:t>
        <a:bodyPr/>
        <a:lstStyle/>
        <a:p>
          <a:r>
            <a:rPr lang="en-US" dirty="0" smtClean="0"/>
            <a:t>Argumentative/Persuasive</a:t>
          </a:r>
          <a:endParaRPr lang="en-US" dirty="0"/>
        </a:p>
      </dgm:t>
    </dgm:pt>
    <dgm:pt modelId="{7DDAA6A6-AA00-4FAD-A0CA-34000217CAD4}" type="parTrans" cxnId="{983AF105-4BF9-42C3-AE48-88ED772B45BC}">
      <dgm:prSet/>
      <dgm:spPr/>
    </dgm:pt>
    <dgm:pt modelId="{06A84508-3125-45A6-9B8D-4CEE93FB9A9C}" type="sibTrans" cxnId="{983AF105-4BF9-42C3-AE48-88ED772B45BC}">
      <dgm:prSet/>
      <dgm:spPr/>
    </dgm:pt>
    <dgm:pt modelId="{C77D9DC9-8A89-44F1-87FE-394F4EF43D0B}">
      <dgm:prSet phldrT="[Text]"/>
      <dgm:spPr/>
      <dgm:t>
        <a:bodyPr/>
        <a:lstStyle/>
        <a:p>
          <a:r>
            <a:rPr lang="en-US" dirty="0" smtClean="0"/>
            <a:t>Identify</a:t>
          </a:r>
          <a:endParaRPr lang="en-US" dirty="0"/>
        </a:p>
      </dgm:t>
    </dgm:pt>
    <dgm:pt modelId="{4ADF162D-212A-4A8D-8492-0B45E9EBA89B}" type="parTrans" cxnId="{D2B11C2B-AA76-42B7-8467-9E8A8930B0C8}">
      <dgm:prSet/>
      <dgm:spPr/>
    </dgm:pt>
    <dgm:pt modelId="{DDA7124A-3270-43AC-855E-E1CE5A57E394}" type="sibTrans" cxnId="{D2B11C2B-AA76-42B7-8467-9E8A8930B0C8}">
      <dgm:prSet/>
      <dgm:spPr/>
    </dgm:pt>
    <dgm:pt modelId="{BEC69DC5-7B54-4BCF-80F5-3FD2A90A2F12}">
      <dgm:prSet phldrT="[Text]"/>
      <dgm:spPr/>
      <dgm:t>
        <a:bodyPr/>
        <a:lstStyle/>
        <a:p>
          <a:r>
            <a:rPr lang="en-US" dirty="0" smtClean="0"/>
            <a:t>Prove/offer proof</a:t>
          </a:r>
          <a:endParaRPr lang="en-US" dirty="0"/>
        </a:p>
      </dgm:t>
    </dgm:pt>
    <dgm:pt modelId="{7D9C81C2-6D7D-493E-A9ED-0DB3BD1F4C8E}" type="parTrans" cxnId="{D79EF2EA-4E3F-41A2-9D6E-790382A0248D}">
      <dgm:prSet/>
      <dgm:spPr/>
    </dgm:pt>
    <dgm:pt modelId="{CC43807B-F838-44D7-9667-193D55978726}" type="sibTrans" cxnId="{D79EF2EA-4E3F-41A2-9D6E-790382A0248D}">
      <dgm:prSet/>
      <dgm:spPr/>
    </dgm:pt>
    <dgm:pt modelId="{4E744C5D-1045-4D48-84AB-67CB351502A3}">
      <dgm:prSet phldrT="[Text]"/>
      <dgm:spPr/>
      <dgm:t>
        <a:bodyPr/>
        <a:lstStyle/>
        <a:p>
          <a:r>
            <a:rPr lang="en-US" dirty="0" smtClean="0"/>
            <a:t>Educate</a:t>
          </a:r>
          <a:endParaRPr lang="en-US" dirty="0"/>
        </a:p>
      </dgm:t>
    </dgm:pt>
    <dgm:pt modelId="{71A55162-1AAF-41CE-A4F4-EB3B64E4D4C7}" type="parTrans" cxnId="{54B81E89-46A0-4069-922B-507CEA3FECEA}">
      <dgm:prSet/>
      <dgm:spPr/>
    </dgm:pt>
    <dgm:pt modelId="{1C1629B2-E303-4A99-95B2-743A227C9815}" type="sibTrans" cxnId="{54B81E89-46A0-4069-922B-507CEA3FECEA}">
      <dgm:prSet/>
      <dgm:spPr/>
    </dgm:pt>
    <dgm:pt modelId="{DE3635C4-34B5-4286-A5CB-ADBAFE3B0864}">
      <dgm:prSet phldrT="[Text]"/>
      <dgm:spPr/>
      <dgm:t>
        <a:bodyPr/>
        <a:lstStyle/>
        <a:p>
          <a:r>
            <a:rPr lang="en-US" dirty="0" smtClean="0"/>
            <a:t>Create new theories</a:t>
          </a:r>
          <a:endParaRPr lang="en-US" dirty="0"/>
        </a:p>
      </dgm:t>
    </dgm:pt>
    <dgm:pt modelId="{CF11CC22-CA0B-43CE-B4F8-C769B041F037}" type="parTrans" cxnId="{1660945D-500B-448D-B6AF-EB8684768EBE}">
      <dgm:prSet/>
      <dgm:spPr/>
    </dgm:pt>
    <dgm:pt modelId="{3A90C640-6802-488B-A9DA-8331E0BB184D}" type="sibTrans" cxnId="{1660945D-500B-448D-B6AF-EB8684768EBE}">
      <dgm:prSet/>
      <dgm:spPr/>
    </dgm:pt>
    <dgm:pt modelId="{2CC4FE59-2B7F-4272-8DAE-C32A27180D65}">
      <dgm:prSet phldrT="[Text]"/>
      <dgm:spPr/>
      <dgm:t>
        <a:bodyPr/>
        <a:lstStyle/>
        <a:p>
          <a:r>
            <a:rPr lang="en-US" dirty="0" smtClean="0"/>
            <a:t>Additive</a:t>
          </a:r>
          <a:endParaRPr lang="en-US" dirty="0"/>
        </a:p>
      </dgm:t>
    </dgm:pt>
    <dgm:pt modelId="{C0792F9B-9F0D-4EE7-A913-56558E749B3F}" type="parTrans" cxnId="{D26B7478-BC5B-482F-A716-2A51EFDF19D5}">
      <dgm:prSet/>
      <dgm:spPr/>
    </dgm:pt>
    <dgm:pt modelId="{CA4C08E0-AF6A-47FE-9114-912177D3F9E2}" type="sibTrans" cxnId="{D26B7478-BC5B-482F-A716-2A51EFDF19D5}">
      <dgm:prSet/>
      <dgm:spPr/>
    </dgm:pt>
    <dgm:pt modelId="{1E394E4C-B49E-4E8A-A263-79EB4A8AD58F}">
      <dgm:prSet phldrT="[Text]"/>
      <dgm:spPr/>
      <dgm:t>
        <a:bodyPr/>
        <a:lstStyle/>
        <a:p>
          <a:r>
            <a:rPr lang="en-US" dirty="0" smtClean="0"/>
            <a:t>Solution-oriented</a:t>
          </a:r>
          <a:endParaRPr lang="en-US" dirty="0"/>
        </a:p>
      </dgm:t>
    </dgm:pt>
    <dgm:pt modelId="{8046EBE5-DD6C-4C38-9B94-C4D54A56F7BD}" type="parTrans" cxnId="{F1BAE133-A4D0-4DAF-BE70-0FCB080E19F2}">
      <dgm:prSet/>
      <dgm:spPr/>
    </dgm:pt>
    <dgm:pt modelId="{E320EA22-D323-4D85-87B7-4C281A992159}" type="sibTrans" cxnId="{F1BAE133-A4D0-4DAF-BE70-0FCB080E19F2}">
      <dgm:prSet/>
      <dgm:spPr/>
    </dgm:pt>
    <dgm:pt modelId="{550E10B5-1C71-4D0A-8B97-FA3B7AC53789}">
      <dgm:prSet phldrT="[Text]"/>
      <dgm:spPr/>
      <dgm:t>
        <a:bodyPr/>
        <a:lstStyle/>
        <a:p>
          <a:r>
            <a:rPr lang="en-US" dirty="0" smtClean="0"/>
            <a:t>Research papers</a:t>
          </a:r>
          <a:endParaRPr lang="en-US" dirty="0"/>
        </a:p>
      </dgm:t>
    </dgm:pt>
    <dgm:pt modelId="{4B0C0FF1-18BA-45A1-8B0C-7031C2D5B306}" type="parTrans" cxnId="{1FD73AD1-F937-46C5-8BD9-B934E8895C8A}">
      <dgm:prSet/>
      <dgm:spPr/>
    </dgm:pt>
    <dgm:pt modelId="{C78352A7-6265-4E53-A566-F7CD025D0984}" type="sibTrans" cxnId="{1FD73AD1-F937-46C5-8BD9-B934E8895C8A}">
      <dgm:prSet/>
      <dgm:spPr/>
    </dgm:pt>
    <dgm:pt modelId="{B87BCD1C-833F-4E5B-8ACD-598C7D9F5432}">
      <dgm:prSet phldrT="[Text]"/>
      <dgm:spPr/>
      <dgm:t>
        <a:bodyPr/>
        <a:lstStyle/>
        <a:p>
          <a:r>
            <a:rPr lang="en-US" dirty="0" smtClean="0"/>
            <a:t>Proposals</a:t>
          </a:r>
          <a:endParaRPr lang="en-US" dirty="0"/>
        </a:p>
      </dgm:t>
    </dgm:pt>
    <dgm:pt modelId="{76A391C3-7E9E-4A5C-8F9D-146F1D2FD237}" type="parTrans" cxnId="{2340B0B3-1462-40DD-A669-516349F578F2}">
      <dgm:prSet/>
      <dgm:spPr/>
    </dgm:pt>
    <dgm:pt modelId="{E29401CF-DA1F-490B-B7CF-8E4C7F1AE425}" type="sibTrans" cxnId="{2340B0B3-1462-40DD-A669-516349F578F2}">
      <dgm:prSet/>
      <dgm:spPr/>
    </dgm:pt>
    <dgm:pt modelId="{6634EED9-2A9A-4042-BAFC-890C396E9617}">
      <dgm:prSet phldrT="[Text]"/>
      <dgm:spPr/>
      <dgm:t>
        <a:bodyPr/>
        <a:lstStyle/>
        <a:p>
          <a:r>
            <a:rPr lang="en-US" dirty="0" smtClean="0"/>
            <a:t>Presentations</a:t>
          </a:r>
          <a:endParaRPr lang="en-US" dirty="0"/>
        </a:p>
      </dgm:t>
    </dgm:pt>
    <dgm:pt modelId="{F1BA33C8-678F-4FCE-82C1-68E58CCE07FE}" type="parTrans" cxnId="{93061634-5366-4571-92B7-FC366A0A08F2}">
      <dgm:prSet/>
      <dgm:spPr/>
    </dgm:pt>
    <dgm:pt modelId="{20FC809F-CA68-4753-B234-5926BE3F2850}" type="sibTrans" cxnId="{93061634-5366-4571-92B7-FC366A0A08F2}">
      <dgm:prSet/>
      <dgm:spPr/>
    </dgm:pt>
    <dgm:pt modelId="{00909C03-1675-4D94-A1D3-BF1521D682A3}">
      <dgm:prSet phldrT="[Text]"/>
      <dgm:spPr/>
      <dgm:t>
        <a:bodyPr/>
        <a:lstStyle/>
        <a:p>
          <a:r>
            <a:rPr lang="en-US" dirty="0" smtClean="0"/>
            <a:t>Follows a style guide (ACS, APA, MLA, etc.)</a:t>
          </a:r>
          <a:endParaRPr lang="en-US" dirty="0"/>
        </a:p>
      </dgm:t>
    </dgm:pt>
    <dgm:pt modelId="{0A6EFC8D-BCF8-42CE-9477-E0B64CAC5361}" type="parTrans" cxnId="{0CA8361D-1F8A-4340-AADB-93842DC782BF}">
      <dgm:prSet/>
      <dgm:spPr/>
    </dgm:pt>
    <dgm:pt modelId="{95A73F55-8FDB-4D2E-BE62-CBC6ACB10423}" type="sibTrans" cxnId="{0CA8361D-1F8A-4340-AADB-93842DC782BF}">
      <dgm:prSet/>
      <dgm:spPr/>
    </dgm:pt>
    <dgm:pt modelId="{5C965D07-3DBF-4C4B-B1B7-1ABC0B203C04}">
      <dgm:prSet phldrT="[Text]"/>
      <dgm:spPr/>
      <dgm:t>
        <a:bodyPr/>
        <a:lstStyle/>
        <a:p>
          <a:endParaRPr lang="en-US" dirty="0"/>
        </a:p>
      </dgm:t>
    </dgm:pt>
    <dgm:pt modelId="{0D6250F7-6780-4600-A102-5CCBC4A7BBC4}" type="parTrans" cxnId="{A6139351-4332-475F-9853-53F6EE651CF8}">
      <dgm:prSet/>
      <dgm:spPr/>
    </dgm:pt>
    <dgm:pt modelId="{BD5DD2D9-81F7-4AAB-B215-7D8713499414}" type="sibTrans" cxnId="{A6139351-4332-475F-9853-53F6EE651CF8}">
      <dgm:prSet/>
      <dgm:spPr/>
    </dgm:pt>
    <dgm:pt modelId="{2E355C76-637E-4261-9F5E-85A768256C62}">
      <dgm:prSet phldrT="[Text]"/>
      <dgm:spPr/>
      <dgm:t>
        <a:bodyPr/>
        <a:lstStyle/>
        <a:p>
          <a:r>
            <a:rPr lang="en-US" dirty="0" smtClean="0"/>
            <a:t>Disciplinary language</a:t>
          </a:r>
          <a:endParaRPr lang="en-US" dirty="0"/>
        </a:p>
      </dgm:t>
    </dgm:pt>
    <dgm:pt modelId="{BA8C28BB-104E-4393-9F5C-E6B1BB07A0C5}" type="parTrans" cxnId="{710B6B5B-39BE-480C-B79E-4919409E826E}">
      <dgm:prSet/>
      <dgm:spPr/>
    </dgm:pt>
    <dgm:pt modelId="{A424129A-8297-4BA1-B8AA-AD225944D6B5}" type="sibTrans" cxnId="{710B6B5B-39BE-480C-B79E-4919409E826E}">
      <dgm:prSet/>
      <dgm:spPr/>
    </dgm:pt>
    <dgm:pt modelId="{4A00ABCB-F953-4126-ACF1-AB7537FD9D84}">
      <dgm:prSet phldrT="[Text]"/>
      <dgm:spPr/>
      <dgm:t>
        <a:bodyPr/>
        <a:lstStyle/>
        <a:p>
          <a:r>
            <a:rPr lang="en-US" dirty="0" smtClean="0"/>
            <a:t>Uses hedging language (perhaps, suggest, indicate, etc.)</a:t>
          </a:r>
          <a:endParaRPr lang="en-US" dirty="0"/>
        </a:p>
      </dgm:t>
    </dgm:pt>
    <dgm:pt modelId="{29883FCF-C666-40D7-9EAB-7876FC868AAC}" type="parTrans" cxnId="{6676CAF5-22D3-4751-B243-915DA3825EA7}">
      <dgm:prSet/>
      <dgm:spPr/>
    </dgm:pt>
    <dgm:pt modelId="{9A686B93-C43C-4F7B-9080-F0276E33827B}" type="sibTrans" cxnId="{6676CAF5-22D3-4751-B243-915DA3825EA7}">
      <dgm:prSet/>
      <dgm:spPr/>
    </dgm:pt>
    <dgm:pt modelId="{653C8B99-782D-45A7-A7AD-A14B229FC76A}">
      <dgm:prSet phldrT="[Text]"/>
      <dgm:spPr/>
      <dgm:t>
        <a:bodyPr/>
        <a:lstStyle/>
        <a:p>
          <a:r>
            <a:rPr lang="en-US" dirty="0" smtClean="0"/>
            <a:t>Tables, figures, charts, graphs</a:t>
          </a:r>
          <a:endParaRPr lang="en-US" dirty="0"/>
        </a:p>
      </dgm:t>
    </dgm:pt>
    <dgm:pt modelId="{42043A90-E753-4752-B3BE-4D1E00BA2811}" type="parTrans" cxnId="{4633125E-FF49-4A38-8586-6B28FD20FCFC}">
      <dgm:prSet/>
      <dgm:spPr/>
    </dgm:pt>
    <dgm:pt modelId="{63751B0F-ED39-4CD1-9013-1A7DDF07F306}" type="sibTrans" cxnId="{4633125E-FF49-4A38-8586-6B28FD20FCFC}">
      <dgm:prSet/>
      <dgm:spPr/>
    </dgm:pt>
    <dgm:pt modelId="{38096C45-9B72-4B92-AD2E-94334ECFE0A1}">
      <dgm:prSet phldrT="[Text]"/>
      <dgm:spPr/>
      <dgm:t>
        <a:bodyPr/>
        <a:lstStyle/>
        <a:p>
          <a:r>
            <a:rPr lang="en-US" dirty="0" smtClean="0"/>
            <a:t>Citations/References</a:t>
          </a:r>
          <a:endParaRPr lang="en-US" dirty="0"/>
        </a:p>
      </dgm:t>
    </dgm:pt>
    <dgm:pt modelId="{76741ECA-938B-41D6-8728-11070F020E83}" type="parTrans" cxnId="{C9F3DCA7-4240-43CE-98B5-58A9099DF837}">
      <dgm:prSet/>
      <dgm:spPr/>
    </dgm:pt>
    <dgm:pt modelId="{D3EDAC43-ECF6-46FD-9E7B-8D4734440F7F}" type="sibTrans" cxnId="{C9F3DCA7-4240-43CE-98B5-58A9099DF837}">
      <dgm:prSet/>
      <dgm:spPr/>
    </dgm:pt>
    <dgm:pt modelId="{16CDE2C4-F119-44B7-9599-4F8AB7101FA5}">
      <dgm:prSet phldrT="[Text]"/>
      <dgm:spPr/>
      <dgm:t>
        <a:bodyPr/>
        <a:lstStyle/>
        <a:p>
          <a:r>
            <a:rPr lang="en-US" dirty="0" smtClean="0"/>
            <a:t>Data</a:t>
          </a:r>
          <a:endParaRPr lang="en-US" dirty="0"/>
        </a:p>
      </dgm:t>
    </dgm:pt>
    <dgm:pt modelId="{B66FAB9E-64E8-48A9-8397-8FC41F537154}" type="parTrans" cxnId="{D6458EAB-40F5-4CA5-A6EE-85FC50817A31}">
      <dgm:prSet/>
      <dgm:spPr/>
    </dgm:pt>
    <dgm:pt modelId="{947539D1-E180-4CEF-8683-C19B0B607FD3}" type="sibTrans" cxnId="{D6458EAB-40F5-4CA5-A6EE-85FC50817A31}">
      <dgm:prSet/>
      <dgm:spPr/>
    </dgm:pt>
    <dgm:pt modelId="{13127607-56DF-48F2-91E3-BCCF0EAE4458}">
      <dgm:prSet phldrT="[Text]"/>
      <dgm:spPr/>
      <dgm:t>
        <a:bodyPr/>
        <a:lstStyle/>
        <a:p>
          <a:r>
            <a:rPr lang="en-US" dirty="0" smtClean="0"/>
            <a:t>Claims supported by evidence</a:t>
          </a:r>
          <a:endParaRPr lang="en-US" dirty="0"/>
        </a:p>
      </dgm:t>
    </dgm:pt>
    <dgm:pt modelId="{BC563EB4-DEF7-4975-AB3B-25ACBED7A497}" type="parTrans" cxnId="{30D229C1-5932-40F6-9C33-895DB287DEF4}">
      <dgm:prSet/>
      <dgm:spPr/>
    </dgm:pt>
    <dgm:pt modelId="{E499E17C-9EC2-40F0-B36B-B9360595CBE5}" type="sibTrans" cxnId="{30D229C1-5932-40F6-9C33-895DB287DEF4}">
      <dgm:prSet/>
      <dgm:spPr/>
    </dgm:pt>
    <dgm:pt modelId="{D4DCF4EE-F5D6-4478-974E-4CE6E78CB283}">
      <dgm:prSet phldrT="[Text]"/>
      <dgm:spPr/>
      <dgm:t>
        <a:bodyPr/>
        <a:lstStyle/>
        <a:p>
          <a:r>
            <a:rPr lang="en-US" dirty="0" smtClean="0"/>
            <a:t>Structured/formulaic</a:t>
          </a:r>
          <a:endParaRPr lang="en-US" dirty="0"/>
        </a:p>
      </dgm:t>
    </dgm:pt>
    <dgm:pt modelId="{CC859E16-D3F5-4EC2-80CE-00DB64F94791}" type="parTrans" cxnId="{05D0E3A4-CE7E-4C1E-A20E-7091D64BFE0D}">
      <dgm:prSet/>
      <dgm:spPr/>
    </dgm:pt>
    <dgm:pt modelId="{51C6D645-9554-408D-A0BA-A3609169196C}" type="sibTrans" cxnId="{05D0E3A4-CE7E-4C1E-A20E-7091D64BFE0D}">
      <dgm:prSet/>
      <dgm:spPr/>
    </dgm:pt>
    <dgm:pt modelId="{0140EB32-DD32-4E60-9F23-75D5B080EE0C}">
      <dgm:prSet phldrT="[Text]"/>
      <dgm:spPr/>
      <dgm:t>
        <a:bodyPr/>
        <a:lstStyle/>
        <a:p>
          <a:r>
            <a:rPr lang="en-US" dirty="0" smtClean="0"/>
            <a:t>Section headings</a:t>
          </a:r>
          <a:endParaRPr lang="en-US" dirty="0"/>
        </a:p>
      </dgm:t>
    </dgm:pt>
    <dgm:pt modelId="{B5224D35-D068-4118-B4CC-26C954AF5E4E}" type="parTrans" cxnId="{A69A5128-869D-4431-8D4D-A6CA71B68194}">
      <dgm:prSet/>
      <dgm:spPr/>
    </dgm:pt>
    <dgm:pt modelId="{3D1ACD07-B939-48E7-9448-6039B3651961}" type="sibTrans" cxnId="{A69A5128-869D-4431-8D4D-A6CA71B68194}">
      <dgm:prSet/>
      <dgm:spPr/>
    </dgm:pt>
    <dgm:pt modelId="{70AEE5AA-1D9D-4292-807F-0B1D532B9143}" type="pres">
      <dgm:prSet presAssocID="{C94CDFDC-A632-4F9B-8062-2EFB74836969}" presName="Name0" presStyleCnt="0">
        <dgm:presLayoutVars>
          <dgm:dir/>
          <dgm:animLvl val="lvl"/>
          <dgm:resizeHandles val="exact"/>
        </dgm:presLayoutVars>
      </dgm:prSet>
      <dgm:spPr/>
    </dgm:pt>
    <dgm:pt modelId="{80E5D534-C38E-4747-9131-CC8D290CA6B3}" type="pres">
      <dgm:prSet presAssocID="{C5CCFC8A-A79E-4121-BC8D-2A0ABB29EC45}" presName="composite" presStyleCnt="0"/>
      <dgm:spPr/>
    </dgm:pt>
    <dgm:pt modelId="{59179A2D-E266-4BC0-AB1C-02DAFA17E225}" type="pres">
      <dgm:prSet presAssocID="{C5CCFC8A-A79E-4121-BC8D-2A0ABB29EC45}" presName="parTx" presStyleLbl="alignNode1" presStyleIdx="0" presStyleCnt="3">
        <dgm:presLayoutVars>
          <dgm:chMax val="0"/>
          <dgm:chPref val="0"/>
          <dgm:bulletEnabled val="1"/>
        </dgm:presLayoutVars>
      </dgm:prSet>
      <dgm:spPr/>
    </dgm:pt>
    <dgm:pt modelId="{A6533766-2AB8-496C-AEB7-0C18FA11A4FA}" type="pres">
      <dgm:prSet presAssocID="{C5CCFC8A-A79E-4121-BC8D-2A0ABB29EC45}" presName="desTx" presStyleLbl="alignAccFollowNode1" presStyleIdx="0" presStyleCnt="3">
        <dgm:presLayoutVars>
          <dgm:bulletEnabled val="1"/>
        </dgm:presLayoutVars>
      </dgm:prSet>
      <dgm:spPr/>
      <dgm:t>
        <a:bodyPr/>
        <a:lstStyle/>
        <a:p>
          <a:endParaRPr lang="en-US"/>
        </a:p>
      </dgm:t>
    </dgm:pt>
    <dgm:pt modelId="{900E320F-F06D-4CFF-A67F-6FAFEEAC75D4}" type="pres">
      <dgm:prSet presAssocID="{9E1EF599-D0F4-4926-ACCC-050C2875951F}" presName="space" presStyleCnt="0"/>
      <dgm:spPr/>
    </dgm:pt>
    <dgm:pt modelId="{8DA47894-61E3-4D89-8267-EA0D0383AC60}" type="pres">
      <dgm:prSet presAssocID="{8BC12C53-4BAC-4BB0-A0B2-E7F9222782C3}" presName="composite" presStyleCnt="0"/>
      <dgm:spPr/>
    </dgm:pt>
    <dgm:pt modelId="{7D81DDEE-6798-4BAC-A190-A10738FEAC76}" type="pres">
      <dgm:prSet presAssocID="{8BC12C53-4BAC-4BB0-A0B2-E7F9222782C3}" presName="parTx" presStyleLbl="alignNode1" presStyleIdx="1" presStyleCnt="3">
        <dgm:presLayoutVars>
          <dgm:chMax val="0"/>
          <dgm:chPref val="0"/>
          <dgm:bulletEnabled val="1"/>
        </dgm:presLayoutVars>
      </dgm:prSet>
      <dgm:spPr/>
    </dgm:pt>
    <dgm:pt modelId="{A22A91BA-8912-41A8-AF93-C1D26B6B1AA0}" type="pres">
      <dgm:prSet presAssocID="{8BC12C53-4BAC-4BB0-A0B2-E7F9222782C3}" presName="desTx" presStyleLbl="alignAccFollowNode1" presStyleIdx="1" presStyleCnt="3">
        <dgm:presLayoutVars>
          <dgm:bulletEnabled val="1"/>
        </dgm:presLayoutVars>
      </dgm:prSet>
      <dgm:spPr/>
      <dgm:t>
        <a:bodyPr/>
        <a:lstStyle/>
        <a:p>
          <a:endParaRPr lang="en-US"/>
        </a:p>
      </dgm:t>
    </dgm:pt>
    <dgm:pt modelId="{E3EF4461-A203-4081-8403-45C5C1A90948}" type="pres">
      <dgm:prSet presAssocID="{0157CBD1-27E6-4933-93A0-0E10D37FDAC6}" presName="space" presStyleCnt="0"/>
      <dgm:spPr/>
    </dgm:pt>
    <dgm:pt modelId="{40FA9469-3FBE-45C4-9AB9-11959B688BB7}" type="pres">
      <dgm:prSet presAssocID="{F75DF9C4-4EAD-4BC3-84EB-423219689505}" presName="composite" presStyleCnt="0"/>
      <dgm:spPr/>
    </dgm:pt>
    <dgm:pt modelId="{D68D8FAD-A115-44F2-BB07-4B00054793A5}" type="pres">
      <dgm:prSet presAssocID="{F75DF9C4-4EAD-4BC3-84EB-423219689505}" presName="parTx" presStyleLbl="alignNode1" presStyleIdx="2" presStyleCnt="3">
        <dgm:presLayoutVars>
          <dgm:chMax val="0"/>
          <dgm:chPref val="0"/>
          <dgm:bulletEnabled val="1"/>
        </dgm:presLayoutVars>
      </dgm:prSet>
      <dgm:spPr/>
    </dgm:pt>
    <dgm:pt modelId="{1CCC9EC9-1EB0-4EEF-A045-CCBAAA5006C0}" type="pres">
      <dgm:prSet presAssocID="{F75DF9C4-4EAD-4BC3-84EB-423219689505}" presName="desTx" presStyleLbl="alignAccFollowNode1" presStyleIdx="2" presStyleCnt="3">
        <dgm:presLayoutVars>
          <dgm:bulletEnabled val="1"/>
        </dgm:presLayoutVars>
      </dgm:prSet>
      <dgm:spPr/>
      <dgm:t>
        <a:bodyPr/>
        <a:lstStyle/>
        <a:p>
          <a:endParaRPr lang="en-US"/>
        </a:p>
      </dgm:t>
    </dgm:pt>
  </dgm:ptLst>
  <dgm:cxnLst>
    <dgm:cxn modelId="{D26B7478-BC5B-482F-A716-2A51EFDF19D5}" srcId="{F75DF9C4-4EAD-4BC3-84EB-423219689505}" destId="{2CC4FE59-2B7F-4272-8DAE-C32A27180D65}" srcOrd="7" destOrd="0" parTransId="{C0792F9B-9F0D-4EE7-A913-56558E749B3F}" sibTransId="{CA4C08E0-AF6A-47FE-9114-912177D3F9E2}"/>
    <dgm:cxn modelId="{54B81E89-46A0-4069-922B-507CEA3FECEA}" srcId="{F75DF9C4-4EAD-4BC3-84EB-423219689505}" destId="{4E744C5D-1045-4D48-84AB-67CB351502A3}" srcOrd="5" destOrd="0" parTransId="{71A55162-1AAF-41CE-A4F4-EB3B64E4D4C7}" sibTransId="{1C1629B2-E303-4A99-95B2-743A227C9815}"/>
    <dgm:cxn modelId="{215C4A4A-746D-4C36-9083-42C6320DA8C4}" type="presOf" srcId="{B87BCD1C-833F-4E5B-8ACD-598C7D9F5432}" destId="{A22A91BA-8912-41A8-AF93-C1D26B6B1AA0}" srcOrd="0" destOrd="7" presId="urn:microsoft.com/office/officeart/2005/8/layout/hList1"/>
    <dgm:cxn modelId="{0CA8361D-1F8A-4340-AADB-93842DC782BF}" srcId="{C5CCFC8A-A79E-4121-BC8D-2A0ABB29EC45}" destId="{00909C03-1675-4D94-A1D3-BF1521D682A3}" srcOrd="1" destOrd="0" parTransId="{0A6EFC8D-BCF8-42CE-9477-E0B64CAC5361}" sibTransId="{95A73F55-8FDB-4D2E-BE62-CBC6ACB10423}"/>
    <dgm:cxn modelId="{8C7ADAAE-9064-46B4-996D-BC143B927624}" srcId="{8BC12C53-4BAC-4BB0-A0B2-E7F9222782C3}" destId="{AC58186C-5610-469C-92D6-0ED14F88F4FD}" srcOrd="0" destOrd="0" parTransId="{A7761CAC-2DD3-4DD9-885D-A45272718C3C}" sibTransId="{45AD45CE-3543-411E-A70F-81B39DB17A89}"/>
    <dgm:cxn modelId="{969F21E6-CC3D-4905-A92D-299F97EA262D}" srcId="{C94CDFDC-A632-4F9B-8062-2EFB74836969}" destId="{F75DF9C4-4EAD-4BC3-84EB-423219689505}" srcOrd="2" destOrd="0" parTransId="{6170C11F-6B31-4AE5-B716-245804140629}" sibTransId="{DB8BE734-0F0D-4471-8D43-5E7C91CAF60D}"/>
    <dgm:cxn modelId="{D73695CD-0497-42D9-86A2-727F3DEA40E8}" type="presOf" srcId="{C94CDFDC-A632-4F9B-8062-2EFB74836969}" destId="{70AEE5AA-1D9D-4292-807F-0B1D532B9143}" srcOrd="0" destOrd="0" presId="urn:microsoft.com/office/officeart/2005/8/layout/hList1"/>
    <dgm:cxn modelId="{37A1120F-A7E6-4DBC-8FFB-E5DCEB040146}" type="presOf" srcId="{2E355C76-637E-4261-9F5E-85A768256C62}" destId="{A6533766-2AB8-496C-AEB7-0C18FA11A4FA}" srcOrd="0" destOrd="3" presId="urn:microsoft.com/office/officeart/2005/8/layout/hList1"/>
    <dgm:cxn modelId="{D6511099-AE94-4C26-9444-E67C69C1399F}" srcId="{8BC12C53-4BAC-4BB0-A0B2-E7F9222782C3}" destId="{64943F94-B0DF-4140-B274-00047097D3F9}" srcOrd="5" destOrd="0" parTransId="{EA97A9FE-1A35-4E66-A070-7BDB58A552A0}" sibTransId="{F043DEF5-1503-4342-858E-0C9DEF4C47CE}"/>
    <dgm:cxn modelId="{73988CD5-409E-4A23-A0EA-B5F19763B94E}" type="presOf" srcId="{0140EB32-DD32-4E60-9F23-75D5B080EE0C}" destId="{A6533766-2AB8-496C-AEB7-0C18FA11A4FA}" srcOrd="0" destOrd="6" presId="urn:microsoft.com/office/officeart/2005/8/layout/hList1"/>
    <dgm:cxn modelId="{680F2E02-59ED-4F00-A83E-32D8F21852B4}" srcId="{C5CCFC8A-A79E-4121-BC8D-2A0ABB29EC45}" destId="{9A865D2B-DBC6-44B7-8705-E9EC74DE72C6}" srcOrd="2" destOrd="0" parTransId="{82382344-0A8D-4AD4-8F1F-1AEA1CC49F69}" sibTransId="{10969B49-E847-4EFC-B3CA-6204C6A1100F}"/>
    <dgm:cxn modelId="{93A02883-808A-4DE2-BCA4-D992D9D0C8D7}" srcId="{8BC12C53-4BAC-4BB0-A0B2-E7F9222782C3}" destId="{D2704F53-127A-417C-8AAD-E5E3DA9E1E6B}" srcOrd="4" destOrd="0" parTransId="{7BE43A69-20E1-470B-82A0-DC5EFBE8AA81}" sibTransId="{5509A46D-1754-48D9-8DD6-13FF3E173E50}"/>
    <dgm:cxn modelId="{BEF636F1-438A-402C-B474-7C5141DE392E}" type="presOf" srcId="{EEDFD5D1-F747-442A-BD21-E1B11DEFF64F}" destId="{1CCC9EC9-1EB0-4EEF-A045-CCBAAA5006C0}" srcOrd="0" destOrd="0" presId="urn:microsoft.com/office/officeart/2005/8/layout/hList1"/>
    <dgm:cxn modelId="{705C45F5-C19E-4E4C-99CB-0BFFF58509B8}" type="presOf" srcId="{C5CCFC8A-A79E-4121-BC8D-2A0ABB29EC45}" destId="{59179A2D-E266-4BC0-AB1C-02DAFA17E225}" srcOrd="0" destOrd="0" presId="urn:microsoft.com/office/officeart/2005/8/layout/hList1"/>
    <dgm:cxn modelId="{64210282-BE68-4044-957C-3355CBA153DC}" type="presOf" srcId="{DE3635C4-34B5-4286-A5CB-ADBAFE3B0864}" destId="{1CCC9EC9-1EB0-4EEF-A045-CCBAAA5006C0}" srcOrd="0" destOrd="6" presId="urn:microsoft.com/office/officeart/2005/8/layout/hList1"/>
    <dgm:cxn modelId="{AEFA2393-11E8-4DED-B35C-08092B42BE60}" type="presOf" srcId="{5C965D07-3DBF-4C4B-B1B7-1ABC0B203C04}" destId="{A6533766-2AB8-496C-AEB7-0C18FA11A4FA}" srcOrd="0" destOrd="11" presId="urn:microsoft.com/office/officeart/2005/8/layout/hList1"/>
    <dgm:cxn modelId="{4356E20D-EE66-4E40-A27E-FA7431AC346E}" type="presOf" srcId="{653C8B99-782D-45A7-A7AD-A14B229FC76A}" destId="{A6533766-2AB8-496C-AEB7-0C18FA11A4FA}" srcOrd="0" destOrd="5" presId="urn:microsoft.com/office/officeart/2005/8/layout/hList1"/>
    <dgm:cxn modelId="{9B568820-683B-4662-8DD4-A335AA80429A}" type="presOf" srcId="{D2704F53-127A-417C-8AAD-E5E3DA9E1E6B}" destId="{A22A91BA-8912-41A8-AF93-C1D26B6B1AA0}" srcOrd="0" destOrd="4" presId="urn:microsoft.com/office/officeart/2005/8/layout/hList1"/>
    <dgm:cxn modelId="{2340B0B3-1462-40DD-A669-516349F578F2}" srcId="{8BC12C53-4BAC-4BB0-A0B2-E7F9222782C3}" destId="{B87BCD1C-833F-4E5B-8ACD-598C7D9F5432}" srcOrd="7" destOrd="0" parTransId="{76A391C3-7E9E-4A5C-8F9D-146F1D2FD237}" sibTransId="{E29401CF-DA1F-490B-B7CF-8E4C7F1AE425}"/>
    <dgm:cxn modelId="{A69A5128-869D-4431-8D4D-A6CA71B68194}" srcId="{C5CCFC8A-A79E-4121-BC8D-2A0ABB29EC45}" destId="{0140EB32-DD32-4E60-9F23-75D5B080EE0C}" srcOrd="6" destOrd="0" parTransId="{B5224D35-D068-4118-B4CC-26C954AF5E4E}" sibTransId="{3D1ACD07-B939-48E7-9448-6039B3651961}"/>
    <dgm:cxn modelId="{230E75E7-E9A8-4701-AED7-C4F83BBDAAD4}" type="presOf" srcId="{16CDE2C4-F119-44B7-9599-4F8AB7101FA5}" destId="{A6533766-2AB8-496C-AEB7-0C18FA11A4FA}" srcOrd="0" destOrd="8" presId="urn:microsoft.com/office/officeart/2005/8/layout/hList1"/>
    <dgm:cxn modelId="{F1BAE133-A4D0-4DAF-BE70-0FCB080E19F2}" srcId="{F75DF9C4-4EAD-4BC3-84EB-423219689505}" destId="{1E394E4C-B49E-4E8A-A263-79EB4A8AD58F}" srcOrd="8" destOrd="0" parTransId="{8046EBE5-DD6C-4C38-9B94-C4D54A56F7BD}" sibTransId="{E320EA22-D323-4D85-87B7-4C281A992159}"/>
    <dgm:cxn modelId="{1606AC58-0B56-46FB-9DA1-E0AEA8F5141E}" type="presOf" srcId="{AC58186C-5610-469C-92D6-0ED14F88F4FD}" destId="{A22A91BA-8912-41A8-AF93-C1D26B6B1AA0}" srcOrd="0" destOrd="0" presId="urn:microsoft.com/office/officeart/2005/8/layout/hList1"/>
    <dgm:cxn modelId="{8A58D57F-E03E-4274-9F9C-6C78BE5F38DF}" srcId="{8BC12C53-4BAC-4BB0-A0B2-E7F9222782C3}" destId="{CB0D0C44-427E-4E34-8F01-F2ED5728DB93}" srcOrd="1" destOrd="0" parTransId="{258A9B1E-F28A-4244-81A6-B1C19883B18E}" sibTransId="{F8E91FEB-7E21-40CF-8BDB-CD1BB75CB2B2}"/>
    <dgm:cxn modelId="{E96D067E-DB96-4B16-B8A8-58DA894492F3}" type="presOf" srcId="{B1B9DE2A-75C0-4C2D-8E52-B79ACAB834D3}" destId="{A22A91BA-8912-41A8-AF93-C1D26B6B1AA0}" srcOrd="0" destOrd="3" presId="urn:microsoft.com/office/officeart/2005/8/layout/hList1"/>
    <dgm:cxn modelId="{983AF105-4BF9-42C3-AE48-88ED772B45BC}" srcId="{F75DF9C4-4EAD-4BC3-84EB-423219689505}" destId="{EA8513B3-4E88-482B-878D-B9573752C810}" srcOrd="2" destOrd="0" parTransId="{7DDAA6A6-AA00-4FAD-A0CA-34000217CAD4}" sibTransId="{06A84508-3125-45A6-9B8D-4CEE93FB9A9C}"/>
    <dgm:cxn modelId="{F0863A53-35FE-4E3B-A6C6-120759194015}" type="presOf" srcId="{34D86839-D26C-4C9A-A5CF-CF042047199E}" destId="{A22A91BA-8912-41A8-AF93-C1D26B6B1AA0}" srcOrd="0" destOrd="6" presId="urn:microsoft.com/office/officeart/2005/8/layout/hList1"/>
    <dgm:cxn modelId="{D79EF2EA-4E3F-41A2-9D6E-790382A0248D}" srcId="{F75DF9C4-4EAD-4BC3-84EB-423219689505}" destId="{BEC69DC5-7B54-4BCF-80F5-3FD2A90A2F12}" srcOrd="4" destOrd="0" parTransId="{7D9C81C2-6D7D-493E-A9ED-0DB3BD1F4C8E}" sibTransId="{CC43807B-F838-44D7-9667-193D55978726}"/>
    <dgm:cxn modelId="{838869EF-CDBD-497F-8C0A-AE0A33390896}" type="presOf" srcId="{BEC69DC5-7B54-4BCF-80F5-3FD2A90A2F12}" destId="{1CCC9EC9-1EB0-4EEF-A045-CCBAAA5006C0}" srcOrd="0" destOrd="4" presId="urn:microsoft.com/office/officeart/2005/8/layout/hList1"/>
    <dgm:cxn modelId="{364AE164-330A-4C1F-925E-97C91BDD98E9}" srcId="{8BC12C53-4BAC-4BB0-A0B2-E7F9222782C3}" destId="{B1B9DE2A-75C0-4C2D-8E52-B79ACAB834D3}" srcOrd="3" destOrd="0" parTransId="{E80B1629-383C-479E-9DDF-DE95424CDD3D}" sibTransId="{CF7D1602-AC83-4F46-A9A6-F47253905417}"/>
    <dgm:cxn modelId="{A40BBC5F-2C0A-46CA-AC1E-88ED01CDB96A}" type="presOf" srcId="{D4DCF4EE-F5D6-4478-974E-4CE6E78CB283}" destId="{A6533766-2AB8-496C-AEB7-0C18FA11A4FA}" srcOrd="0" destOrd="10" presId="urn:microsoft.com/office/officeart/2005/8/layout/hList1"/>
    <dgm:cxn modelId="{58E3A8DA-F1DA-4123-8784-AD57C500A181}" type="presOf" srcId="{CB0D0C44-427E-4E34-8F01-F2ED5728DB93}" destId="{A22A91BA-8912-41A8-AF93-C1D26B6B1AA0}" srcOrd="0" destOrd="1" presId="urn:microsoft.com/office/officeart/2005/8/layout/hList1"/>
    <dgm:cxn modelId="{4661EE0F-F536-4602-9D48-75EB9ECE1E14}" type="presOf" srcId="{F75DF9C4-4EAD-4BC3-84EB-423219689505}" destId="{D68D8FAD-A115-44F2-BB07-4B00054793A5}" srcOrd="0" destOrd="0" presId="urn:microsoft.com/office/officeart/2005/8/layout/hList1"/>
    <dgm:cxn modelId="{93061634-5366-4571-92B7-FC366A0A08F2}" srcId="{8BC12C53-4BAC-4BB0-A0B2-E7F9222782C3}" destId="{6634EED9-2A9A-4042-BAFC-890C396E9617}" srcOrd="8" destOrd="0" parTransId="{F1BA33C8-678F-4FCE-82C1-68E58CCE07FE}" sibTransId="{20FC809F-CA68-4753-B234-5926BE3F2850}"/>
    <dgm:cxn modelId="{4633125E-FF49-4A38-8586-6B28FD20FCFC}" srcId="{C5CCFC8A-A79E-4121-BC8D-2A0ABB29EC45}" destId="{653C8B99-782D-45A7-A7AD-A14B229FC76A}" srcOrd="5" destOrd="0" parTransId="{42043A90-E753-4752-B3BE-4D1E00BA2811}" sibTransId="{63751B0F-ED39-4CD1-9013-1A7DDF07F306}"/>
    <dgm:cxn modelId="{975C2228-2CF5-43CB-A7BD-88CEBFADE829}" type="presOf" srcId="{550E10B5-1C71-4D0A-8B97-FA3B7AC53789}" destId="{A22A91BA-8912-41A8-AF93-C1D26B6B1AA0}" srcOrd="0" destOrd="2" presId="urn:microsoft.com/office/officeart/2005/8/layout/hList1"/>
    <dgm:cxn modelId="{A8091E20-9687-49EA-82A8-1D4C9860DE52}" type="presOf" srcId="{C77D9DC9-8A89-44F1-87FE-394F4EF43D0B}" destId="{1CCC9EC9-1EB0-4EEF-A045-CCBAAA5006C0}" srcOrd="0" destOrd="3" presId="urn:microsoft.com/office/officeart/2005/8/layout/hList1"/>
    <dgm:cxn modelId="{71B86EA6-36C4-46F9-9D53-AED18337D91B}" type="presOf" srcId="{4E744C5D-1045-4D48-84AB-67CB351502A3}" destId="{1CCC9EC9-1EB0-4EEF-A045-CCBAAA5006C0}" srcOrd="0" destOrd="5" presId="urn:microsoft.com/office/officeart/2005/8/layout/hList1"/>
    <dgm:cxn modelId="{A6CFF469-29F4-4298-946B-5DB8249CEBC9}" type="presOf" srcId="{9A865D2B-DBC6-44B7-8705-E9EC74DE72C6}" destId="{A6533766-2AB8-496C-AEB7-0C18FA11A4FA}" srcOrd="0" destOrd="2" presId="urn:microsoft.com/office/officeart/2005/8/layout/hList1"/>
    <dgm:cxn modelId="{0174D445-D23F-42EC-A629-1E5DBDC25F3D}" type="presOf" srcId="{13127607-56DF-48F2-91E3-BCCF0EAE4458}" destId="{A6533766-2AB8-496C-AEB7-0C18FA11A4FA}" srcOrd="0" destOrd="9" presId="urn:microsoft.com/office/officeart/2005/8/layout/hList1"/>
    <dgm:cxn modelId="{1660945D-500B-448D-B6AF-EB8684768EBE}" srcId="{F75DF9C4-4EAD-4BC3-84EB-423219689505}" destId="{DE3635C4-34B5-4286-A5CB-ADBAFE3B0864}" srcOrd="6" destOrd="0" parTransId="{CF11CC22-CA0B-43CE-B4F8-C769B041F037}" sibTransId="{3A90C640-6802-488B-A9DA-8331E0BB184D}"/>
    <dgm:cxn modelId="{C9F3DCA7-4240-43CE-98B5-58A9099DF837}" srcId="{C5CCFC8A-A79E-4121-BC8D-2A0ABB29EC45}" destId="{38096C45-9B72-4B92-AD2E-94334ECFE0A1}" srcOrd="7" destOrd="0" parTransId="{76741ECA-938B-41D6-8728-11070F020E83}" sibTransId="{D3EDAC43-ECF6-46FD-9E7B-8D4734440F7F}"/>
    <dgm:cxn modelId="{710B6B5B-39BE-480C-B79E-4919409E826E}" srcId="{C5CCFC8A-A79E-4121-BC8D-2A0ABB29EC45}" destId="{2E355C76-637E-4261-9F5E-85A768256C62}" srcOrd="3" destOrd="0" parTransId="{BA8C28BB-104E-4393-9F5C-E6B1BB07A0C5}" sibTransId="{A424129A-8297-4BA1-B8AA-AD225944D6B5}"/>
    <dgm:cxn modelId="{4446B7C7-9812-4124-A2F0-C76EC20E1A99}" type="presOf" srcId="{38096C45-9B72-4B92-AD2E-94334ECFE0A1}" destId="{A6533766-2AB8-496C-AEB7-0C18FA11A4FA}" srcOrd="0" destOrd="7" presId="urn:microsoft.com/office/officeart/2005/8/layout/hList1"/>
    <dgm:cxn modelId="{30D229C1-5932-40F6-9C33-895DB287DEF4}" srcId="{C5CCFC8A-A79E-4121-BC8D-2A0ABB29EC45}" destId="{13127607-56DF-48F2-91E3-BCCF0EAE4458}" srcOrd="9" destOrd="0" parTransId="{BC563EB4-DEF7-4975-AB3B-25ACBED7A497}" sibTransId="{E499E17C-9EC2-40F0-B36B-B9360595CBE5}"/>
    <dgm:cxn modelId="{E407D6A5-8691-43CD-A521-D12C2D40FA9A}" type="presOf" srcId="{1E394E4C-B49E-4E8A-A263-79EB4A8AD58F}" destId="{1CCC9EC9-1EB0-4EEF-A045-CCBAAA5006C0}" srcOrd="0" destOrd="8" presId="urn:microsoft.com/office/officeart/2005/8/layout/hList1"/>
    <dgm:cxn modelId="{D687D175-2E53-435B-89AC-DB66CA83D36D}" type="presOf" srcId="{8BC12C53-4BAC-4BB0-A0B2-E7F9222782C3}" destId="{7D81DDEE-6798-4BAC-A190-A10738FEAC76}" srcOrd="0" destOrd="0" presId="urn:microsoft.com/office/officeart/2005/8/layout/hList1"/>
    <dgm:cxn modelId="{33E393BD-0036-4759-A6F4-14CAB9553726}" srcId="{C94CDFDC-A632-4F9B-8062-2EFB74836969}" destId="{C5CCFC8A-A79E-4121-BC8D-2A0ABB29EC45}" srcOrd="0" destOrd="0" parTransId="{64EC71AA-A17D-40A7-B01E-A0045AFBB989}" sibTransId="{9E1EF599-D0F4-4926-ACCC-050C2875951F}"/>
    <dgm:cxn modelId="{D2B11C2B-AA76-42B7-8467-9E8A8930B0C8}" srcId="{F75DF9C4-4EAD-4BC3-84EB-423219689505}" destId="{C77D9DC9-8A89-44F1-87FE-394F4EF43D0B}" srcOrd="3" destOrd="0" parTransId="{4ADF162D-212A-4A8D-8492-0B45E9EBA89B}" sibTransId="{DDA7124A-3270-43AC-855E-E1CE5A57E394}"/>
    <dgm:cxn modelId="{79BF65A6-8473-4DE8-A248-148F9EF2E3BB}" srcId="{C5CCFC8A-A79E-4121-BC8D-2A0ABB29EC45}" destId="{CDEB80AE-CFBC-4C60-B026-61D3A61A1FE5}" srcOrd="0" destOrd="0" parTransId="{AE5DDD72-C09E-4EC1-9900-17C20719BF28}" sibTransId="{E32A33D2-8218-4A24-8A88-EA5D75143F0D}"/>
    <dgm:cxn modelId="{05D0E3A4-CE7E-4C1E-A20E-7091D64BFE0D}" srcId="{C5CCFC8A-A79E-4121-BC8D-2A0ABB29EC45}" destId="{D4DCF4EE-F5D6-4478-974E-4CE6E78CB283}" srcOrd="10" destOrd="0" parTransId="{CC859E16-D3F5-4EC2-80CE-00DB64F94791}" sibTransId="{51C6D645-9554-408D-A0BA-A3609169196C}"/>
    <dgm:cxn modelId="{7DCC58B5-D460-4BB5-A6DC-B4E45B802325}" type="presOf" srcId="{9E353590-5B4C-4266-9179-6FA51D9C4BA6}" destId="{1CCC9EC9-1EB0-4EEF-A045-CCBAAA5006C0}" srcOrd="0" destOrd="1" presId="urn:microsoft.com/office/officeart/2005/8/layout/hList1"/>
    <dgm:cxn modelId="{7581D090-8B22-48AF-BE82-947705FE9C2B}" type="presOf" srcId="{64943F94-B0DF-4140-B274-00047097D3F9}" destId="{A22A91BA-8912-41A8-AF93-C1D26B6B1AA0}" srcOrd="0" destOrd="5" presId="urn:microsoft.com/office/officeart/2005/8/layout/hList1"/>
    <dgm:cxn modelId="{0E5A9D48-80C7-401B-AAF0-F09EB3EC20D8}" type="presOf" srcId="{4A00ABCB-F953-4126-ACF1-AB7537FD9D84}" destId="{A6533766-2AB8-496C-AEB7-0C18FA11A4FA}" srcOrd="0" destOrd="4" presId="urn:microsoft.com/office/officeart/2005/8/layout/hList1"/>
    <dgm:cxn modelId="{A293EF63-2B60-4660-BBB9-4C830A68AA7D}" type="presOf" srcId="{CDEB80AE-CFBC-4C60-B026-61D3A61A1FE5}" destId="{A6533766-2AB8-496C-AEB7-0C18FA11A4FA}" srcOrd="0" destOrd="0" presId="urn:microsoft.com/office/officeart/2005/8/layout/hList1"/>
    <dgm:cxn modelId="{5DAA9888-A3B3-4EF1-9DF6-A4EA48D10026}" type="presOf" srcId="{EA8513B3-4E88-482B-878D-B9573752C810}" destId="{1CCC9EC9-1EB0-4EEF-A045-CCBAAA5006C0}" srcOrd="0" destOrd="2" presId="urn:microsoft.com/office/officeart/2005/8/layout/hList1"/>
    <dgm:cxn modelId="{E2AE99F1-8746-4782-BDC4-55546BAA2D2E}" type="presOf" srcId="{00909C03-1675-4D94-A1D3-BF1521D682A3}" destId="{A6533766-2AB8-496C-AEB7-0C18FA11A4FA}" srcOrd="0" destOrd="1" presId="urn:microsoft.com/office/officeart/2005/8/layout/hList1"/>
    <dgm:cxn modelId="{480332E5-601C-401D-9B00-E52252FC5159}" srcId="{8BC12C53-4BAC-4BB0-A0B2-E7F9222782C3}" destId="{34D86839-D26C-4C9A-A5CF-CF042047199E}" srcOrd="6" destOrd="0" parTransId="{F81635B1-2970-4656-8DFA-9988E5E4F3CB}" sibTransId="{3C7DB8F8-86AC-490E-9198-CB8D1CF11F7E}"/>
    <dgm:cxn modelId="{F7F8B839-396D-46A8-B304-6266AD3DBB7B}" srcId="{C94CDFDC-A632-4F9B-8062-2EFB74836969}" destId="{8BC12C53-4BAC-4BB0-A0B2-E7F9222782C3}" srcOrd="1" destOrd="0" parTransId="{9D9BB020-302B-4E39-80DC-32687C0D4289}" sibTransId="{0157CBD1-27E6-4933-93A0-0E10D37FDAC6}"/>
    <dgm:cxn modelId="{6676CAF5-22D3-4751-B243-915DA3825EA7}" srcId="{C5CCFC8A-A79E-4121-BC8D-2A0ABB29EC45}" destId="{4A00ABCB-F953-4126-ACF1-AB7537FD9D84}" srcOrd="4" destOrd="0" parTransId="{29883FCF-C666-40D7-9EAB-7876FC868AAC}" sibTransId="{9A686B93-C43C-4F7B-9080-F0276E33827B}"/>
    <dgm:cxn modelId="{D6458EAB-40F5-4CA5-A6EE-85FC50817A31}" srcId="{C5CCFC8A-A79E-4121-BC8D-2A0ABB29EC45}" destId="{16CDE2C4-F119-44B7-9599-4F8AB7101FA5}" srcOrd="8" destOrd="0" parTransId="{B66FAB9E-64E8-48A9-8397-8FC41F537154}" sibTransId="{947539D1-E180-4CEF-8683-C19B0B607FD3}"/>
    <dgm:cxn modelId="{19DA9D70-E606-470E-9F48-0CAA299CA348}" type="presOf" srcId="{6634EED9-2A9A-4042-BAFC-890C396E9617}" destId="{A22A91BA-8912-41A8-AF93-C1D26B6B1AA0}" srcOrd="0" destOrd="8" presId="urn:microsoft.com/office/officeart/2005/8/layout/hList1"/>
    <dgm:cxn modelId="{EC4B9A67-45DC-42D5-B08C-D70AF67ED91F}" srcId="{F75DF9C4-4EAD-4BC3-84EB-423219689505}" destId="{9E353590-5B4C-4266-9179-6FA51D9C4BA6}" srcOrd="1" destOrd="0" parTransId="{349053F5-3EEA-40B5-BE52-914C37749A29}" sibTransId="{4914025D-D376-4423-BEBF-E7FAF4866178}"/>
    <dgm:cxn modelId="{6AF3F0DB-D9BB-47EA-BA5F-B02F0B9B2E48}" type="presOf" srcId="{2CC4FE59-2B7F-4272-8DAE-C32A27180D65}" destId="{1CCC9EC9-1EB0-4EEF-A045-CCBAAA5006C0}" srcOrd="0" destOrd="7" presId="urn:microsoft.com/office/officeart/2005/8/layout/hList1"/>
    <dgm:cxn modelId="{1FD73AD1-F937-46C5-8BD9-B934E8895C8A}" srcId="{8BC12C53-4BAC-4BB0-A0B2-E7F9222782C3}" destId="{550E10B5-1C71-4D0A-8B97-FA3B7AC53789}" srcOrd="2" destOrd="0" parTransId="{4B0C0FF1-18BA-45A1-8B0C-7031C2D5B306}" sibTransId="{C78352A7-6265-4E53-A566-F7CD025D0984}"/>
    <dgm:cxn modelId="{A6139351-4332-475F-9853-53F6EE651CF8}" srcId="{C5CCFC8A-A79E-4121-BC8D-2A0ABB29EC45}" destId="{5C965D07-3DBF-4C4B-B1B7-1ABC0B203C04}" srcOrd="11" destOrd="0" parTransId="{0D6250F7-6780-4600-A102-5CCBC4A7BBC4}" sibTransId="{BD5DD2D9-81F7-4AAB-B215-7D8713499414}"/>
    <dgm:cxn modelId="{62D3AE5A-F890-4204-A51C-B2EEA930185E}" srcId="{F75DF9C4-4EAD-4BC3-84EB-423219689505}" destId="{EEDFD5D1-F747-442A-BD21-E1B11DEFF64F}" srcOrd="0" destOrd="0" parTransId="{FFD1E0CD-A55D-4E25-95ED-30267185321F}" sibTransId="{50C497C4-7070-4F12-9EAC-74A590274AE1}"/>
    <dgm:cxn modelId="{5CD2D38A-5FAF-410A-93F5-30AC66372EDA}" type="presParOf" srcId="{70AEE5AA-1D9D-4292-807F-0B1D532B9143}" destId="{80E5D534-C38E-4747-9131-CC8D290CA6B3}" srcOrd="0" destOrd="0" presId="urn:microsoft.com/office/officeart/2005/8/layout/hList1"/>
    <dgm:cxn modelId="{8A41374C-F089-4009-ADB2-43583AFCA2A6}" type="presParOf" srcId="{80E5D534-C38E-4747-9131-CC8D290CA6B3}" destId="{59179A2D-E266-4BC0-AB1C-02DAFA17E225}" srcOrd="0" destOrd="0" presId="urn:microsoft.com/office/officeart/2005/8/layout/hList1"/>
    <dgm:cxn modelId="{C2399F55-6519-4905-9353-F8973F7857CB}" type="presParOf" srcId="{80E5D534-C38E-4747-9131-CC8D290CA6B3}" destId="{A6533766-2AB8-496C-AEB7-0C18FA11A4FA}" srcOrd="1" destOrd="0" presId="urn:microsoft.com/office/officeart/2005/8/layout/hList1"/>
    <dgm:cxn modelId="{FE595B37-5869-4B43-9211-092BD45AC27B}" type="presParOf" srcId="{70AEE5AA-1D9D-4292-807F-0B1D532B9143}" destId="{900E320F-F06D-4CFF-A67F-6FAFEEAC75D4}" srcOrd="1" destOrd="0" presId="urn:microsoft.com/office/officeart/2005/8/layout/hList1"/>
    <dgm:cxn modelId="{25AC72FC-A7F1-4F29-97D5-1352AE528345}" type="presParOf" srcId="{70AEE5AA-1D9D-4292-807F-0B1D532B9143}" destId="{8DA47894-61E3-4D89-8267-EA0D0383AC60}" srcOrd="2" destOrd="0" presId="urn:microsoft.com/office/officeart/2005/8/layout/hList1"/>
    <dgm:cxn modelId="{12770AA7-6864-440F-9CC0-702619E22E5F}" type="presParOf" srcId="{8DA47894-61E3-4D89-8267-EA0D0383AC60}" destId="{7D81DDEE-6798-4BAC-A190-A10738FEAC76}" srcOrd="0" destOrd="0" presId="urn:microsoft.com/office/officeart/2005/8/layout/hList1"/>
    <dgm:cxn modelId="{3CC953D6-748E-47DE-B957-EAD8CB00579D}" type="presParOf" srcId="{8DA47894-61E3-4D89-8267-EA0D0383AC60}" destId="{A22A91BA-8912-41A8-AF93-C1D26B6B1AA0}" srcOrd="1" destOrd="0" presId="urn:microsoft.com/office/officeart/2005/8/layout/hList1"/>
    <dgm:cxn modelId="{1605F98E-BD7D-45CC-9912-3A6D0022890F}" type="presParOf" srcId="{70AEE5AA-1D9D-4292-807F-0B1D532B9143}" destId="{E3EF4461-A203-4081-8403-45C5C1A90948}" srcOrd="3" destOrd="0" presId="urn:microsoft.com/office/officeart/2005/8/layout/hList1"/>
    <dgm:cxn modelId="{6BD486C9-6B62-4F61-AC9C-36A619ECA79C}" type="presParOf" srcId="{70AEE5AA-1D9D-4292-807F-0B1D532B9143}" destId="{40FA9469-3FBE-45C4-9AB9-11959B688BB7}" srcOrd="4" destOrd="0" presId="urn:microsoft.com/office/officeart/2005/8/layout/hList1"/>
    <dgm:cxn modelId="{13947808-DB77-4578-9F24-55F5610E3AFB}" type="presParOf" srcId="{40FA9469-3FBE-45C4-9AB9-11959B688BB7}" destId="{D68D8FAD-A115-44F2-BB07-4B00054793A5}" srcOrd="0" destOrd="0" presId="urn:microsoft.com/office/officeart/2005/8/layout/hList1"/>
    <dgm:cxn modelId="{780FDC6A-C463-40C6-8F33-4502100300D6}" type="presParOf" srcId="{40FA9469-3FBE-45C4-9AB9-11959B688BB7}" destId="{1CCC9EC9-1EB0-4EEF-A045-CCBAAA5006C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69EAF-E426-4B2D-8D75-30B4F6B777AE}">
      <dsp:nvSpPr>
        <dsp:cNvPr id="0" name=""/>
        <dsp:cNvSpPr/>
      </dsp:nvSpPr>
      <dsp:spPr>
        <a:xfrm>
          <a:off x="2163162" y="1448844"/>
          <a:ext cx="1187866" cy="11878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t>Music</a:t>
          </a:r>
          <a:endParaRPr lang="en-US" sz="2700" kern="1200" dirty="0"/>
        </a:p>
      </dsp:txBody>
      <dsp:txXfrm>
        <a:off x="2337121" y="1622803"/>
        <a:ext cx="839948" cy="839948"/>
      </dsp:txXfrm>
    </dsp:sp>
    <dsp:sp modelId="{095956B1-F855-4DE9-9545-6BA573FB1F63}">
      <dsp:nvSpPr>
        <dsp:cNvPr id="0" name=""/>
        <dsp:cNvSpPr/>
      </dsp:nvSpPr>
      <dsp:spPr>
        <a:xfrm rot="10800000">
          <a:off x="959516" y="1873506"/>
          <a:ext cx="1137445" cy="33854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9C23B8-88EA-49E8-9989-A48FCF9EDA9F}">
      <dsp:nvSpPr>
        <dsp:cNvPr id="0" name=""/>
        <dsp:cNvSpPr/>
      </dsp:nvSpPr>
      <dsp:spPr>
        <a:xfrm>
          <a:off x="543762" y="1710174"/>
          <a:ext cx="831506" cy="66520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Pop</a:t>
          </a:r>
          <a:endParaRPr lang="en-US" sz="1700" kern="1200" dirty="0"/>
        </a:p>
      </dsp:txBody>
      <dsp:txXfrm>
        <a:off x="563245" y="1729657"/>
        <a:ext cx="792540" cy="626239"/>
      </dsp:txXfrm>
    </dsp:sp>
    <dsp:sp modelId="{A39AC6D6-C536-4B6C-905C-1B6B2F947E7F}">
      <dsp:nvSpPr>
        <dsp:cNvPr id="0" name=""/>
        <dsp:cNvSpPr/>
      </dsp:nvSpPr>
      <dsp:spPr>
        <a:xfrm rot="12960000">
          <a:off x="1194206" y="1151202"/>
          <a:ext cx="1137445" cy="33854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AD324A-4E23-4099-A81D-9E1E3F8B60EC}">
      <dsp:nvSpPr>
        <dsp:cNvPr id="0" name=""/>
        <dsp:cNvSpPr/>
      </dsp:nvSpPr>
      <dsp:spPr>
        <a:xfrm>
          <a:off x="887069" y="653584"/>
          <a:ext cx="831506" cy="66520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Rap</a:t>
          </a:r>
          <a:endParaRPr lang="en-US" sz="1700" kern="1200" dirty="0"/>
        </a:p>
      </dsp:txBody>
      <dsp:txXfrm>
        <a:off x="906552" y="673067"/>
        <a:ext cx="792540" cy="626239"/>
      </dsp:txXfrm>
    </dsp:sp>
    <dsp:sp modelId="{7440D2A8-184C-45F0-AB98-628BAC99A1A1}">
      <dsp:nvSpPr>
        <dsp:cNvPr id="0" name=""/>
        <dsp:cNvSpPr/>
      </dsp:nvSpPr>
      <dsp:spPr>
        <a:xfrm rot="15120000">
          <a:off x="1808635" y="704794"/>
          <a:ext cx="1137445" cy="33854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11DD8C-90EA-4B88-97F0-95B276CFBAF8}">
      <dsp:nvSpPr>
        <dsp:cNvPr id="0" name=""/>
        <dsp:cNvSpPr/>
      </dsp:nvSpPr>
      <dsp:spPr>
        <a:xfrm>
          <a:off x="1785859" y="575"/>
          <a:ext cx="831506" cy="66520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Rock</a:t>
          </a:r>
          <a:endParaRPr lang="en-US" sz="1700" kern="1200" dirty="0"/>
        </a:p>
      </dsp:txBody>
      <dsp:txXfrm>
        <a:off x="1805342" y="20058"/>
        <a:ext cx="792540" cy="626239"/>
      </dsp:txXfrm>
    </dsp:sp>
    <dsp:sp modelId="{7E37DFAF-ABE2-4969-B63F-3C8CFFD9D63D}">
      <dsp:nvSpPr>
        <dsp:cNvPr id="0" name=""/>
        <dsp:cNvSpPr/>
      </dsp:nvSpPr>
      <dsp:spPr>
        <a:xfrm rot="17280000">
          <a:off x="2568110" y="704794"/>
          <a:ext cx="1137445" cy="33854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BE2064-6172-42CA-8498-578044BC4DF4}">
      <dsp:nvSpPr>
        <dsp:cNvPr id="0" name=""/>
        <dsp:cNvSpPr/>
      </dsp:nvSpPr>
      <dsp:spPr>
        <a:xfrm>
          <a:off x="2896824" y="575"/>
          <a:ext cx="831506" cy="66520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Classical</a:t>
          </a:r>
          <a:endParaRPr lang="en-US" sz="1700" kern="1200" dirty="0"/>
        </a:p>
      </dsp:txBody>
      <dsp:txXfrm>
        <a:off x="2916307" y="20058"/>
        <a:ext cx="792540" cy="626239"/>
      </dsp:txXfrm>
    </dsp:sp>
    <dsp:sp modelId="{3859FFC6-E5EB-4819-AC05-EA73A1D454C1}">
      <dsp:nvSpPr>
        <dsp:cNvPr id="0" name=""/>
        <dsp:cNvSpPr/>
      </dsp:nvSpPr>
      <dsp:spPr>
        <a:xfrm rot="19440000">
          <a:off x="3182538" y="1151202"/>
          <a:ext cx="1137445" cy="33854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8D6D7B-1A47-4201-A64C-54DDE99E8AB9}">
      <dsp:nvSpPr>
        <dsp:cNvPr id="0" name=""/>
        <dsp:cNvSpPr/>
      </dsp:nvSpPr>
      <dsp:spPr>
        <a:xfrm>
          <a:off x="3795614" y="653584"/>
          <a:ext cx="831506" cy="66520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R&amp;B</a:t>
          </a:r>
          <a:endParaRPr lang="en-US" sz="1700" kern="1200" dirty="0"/>
        </a:p>
      </dsp:txBody>
      <dsp:txXfrm>
        <a:off x="3815097" y="673067"/>
        <a:ext cx="792540" cy="626239"/>
      </dsp:txXfrm>
    </dsp:sp>
    <dsp:sp modelId="{136109C9-FD71-43E0-8E4A-0AAA595614BA}">
      <dsp:nvSpPr>
        <dsp:cNvPr id="0" name=""/>
        <dsp:cNvSpPr/>
      </dsp:nvSpPr>
      <dsp:spPr>
        <a:xfrm>
          <a:off x="3417229" y="1873506"/>
          <a:ext cx="1137445" cy="338541"/>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A7E85E35-A08F-4EED-B469-7791F8D4A336}">
      <dsp:nvSpPr>
        <dsp:cNvPr id="0" name=""/>
        <dsp:cNvSpPr/>
      </dsp:nvSpPr>
      <dsp:spPr>
        <a:xfrm>
          <a:off x="4138921" y="1710174"/>
          <a:ext cx="831506" cy="665205"/>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Country</a:t>
          </a:r>
          <a:endParaRPr lang="en-US" sz="1700" kern="1200" dirty="0"/>
        </a:p>
      </dsp:txBody>
      <dsp:txXfrm>
        <a:off x="4158404" y="1729657"/>
        <a:ext cx="792540" cy="626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DF567-1C1E-4458-8241-0D098914900C}">
      <dsp:nvSpPr>
        <dsp:cNvPr id="0" name=""/>
        <dsp:cNvSpPr/>
      </dsp:nvSpPr>
      <dsp:spPr>
        <a:xfrm>
          <a:off x="1790169" y="1450290"/>
          <a:ext cx="1186494" cy="11864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Writing</a:t>
          </a:r>
          <a:endParaRPr lang="en-US" sz="2200" kern="1200" dirty="0"/>
        </a:p>
      </dsp:txBody>
      <dsp:txXfrm>
        <a:off x="1963927" y="1624048"/>
        <a:ext cx="838978" cy="838978"/>
      </dsp:txXfrm>
    </dsp:sp>
    <dsp:sp modelId="{B99EDF00-002B-4579-89F9-AF83ED028770}">
      <dsp:nvSpPr>
        <dsp:cNvPr id="0" name=""/>
        <dsp:cNvSpPr/>
      </dsp:nvSpPr>
      <dsp:spPr>
        <a:xfrm rot="10800000">
          <a:off x="584554" y="1874462"/>
          <a:ext cx="1139305" cy="33815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F1B584-A65A-4CBF-A40A-B8454BEEDABD}">
      <dsp:nvSpPr>
        <dsp:cNvPr id="0" name=""/>
        <dsp:cNvSpPr/>
      </dsp:nvSpPr>
      <dsp:spPr>
        <a:xfrm>
          <a:off x="169281" y="1711319"/>
          <a:ext cx="830546" cy="664436"/>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Poetry</a:t>
          </a:r>
          <a:endParaRPr lang="en-US" sz="1500" kern="1200" dirty="0"/>
        </a:p>
      </dsp:txBody>
      <dsp:txXfrm>
        <a:off x="188742" y="1730780"/>
        <a:ext cx="791624" cy="625514"/>
      </dsp:txXfrm>
    </dsp:sp>
    <dsp:sp modelId="{22523768-2C74-4F31-BEDE-7BE9E9B3E09C}">
      <dsp:nvSpPr>
        <dsp:cNvPr id="0" name=""/>
        <dsp:cNvSpPr/>
      </dsp:nvSpPr>
      <dsp:spPr>
        <a:xfrm rot="12960000">
          <a:off x="819312" y="1151951"/>
          <a:ext cx="1139305" cy="338150"/>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876838-9E71-4103-98D6-5555EBE0B716}">
      <dsp:nvSpPr>
        <dsp:cNvPr id="0" name=""/>
        <dsp:cNvSpPr/>
      </dsp:nvSpPr>
      <dsp:spPr>
        <a:xfrm>
          <a:off x="512833" y="653975"/>
          <a:ext cx="830546" cy="664436"/>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Fiction</a:t>
          </a:r>
          <a:endParaRPr lang="en-US" sz="1500" kern="1200" dirty="0"/>
        </a:p>
      </dsp:txBody>
      <dsp:txXfrm>
        <a:off x="532294" y="673436"/>
        <a:ext cx="791624" cy="625514"/>
      </dsp:txXfrm>
    </dsp:sp>
    <dsp:sp modelId="{EBE52258-4C59-4202-947A-0666A430CAB4}">
      <dsp:nvSpPr>
        <dsp:cNvPr id="0" name=""/>
        <dsp:cNvSpPr/>
      </dsp:nvSpPr>
      <dsp:spPr>
        <a:xfrm rot="15120000">
          <a:off x="1433917" y="705415"/>
          <a:ext cx="1139305" cy="338150"/>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BCC754-4724-4677-AF8E-C885EDD1929A}">
      <dsp:nvSpPr>
        <dsp:cNvPr id="0" name=""/>
        <dsp:cNvSpPr/>
      </dsp:nvSpPr>
      <dsp:spPr>
        <a:xfrm>
          <a:off x="1412264" y="500"/>
          <a:ext cx="830546" cy="664436"/>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Historical Fiction</a:t>
          </a:r>
          <a:endParaRPr lang="en-US" sz="1500" kern="1200" dirty="0"/>
        </a:p>
      </dsp:txBody>
      <dsp:txXfrm>
        <a:off x="1431725" y="19961"/>
        <a:ext cx="791624" cy="625514"/>
      </dsp:txXfrm>
    </dsp:sp>
    <dsp:sp modelId="{42EBCE3B-9E46-47FF-A663-C5E6EB5A530A}">
      <dsp:nvSpPr>
        <dsp:cNvPr id="0" name=""/>
        <dsp:cNvSpPr/>
      </dsp:nvSpPr>
      <dsp:spPr>
        <a:xfrm rot="17280000">
          <a:off x="2193610" y="705415"/>
          <a:ext cx="1139305" cy="338150"/>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9817C6-51FA-4AEC-A983-BBD0F2A3FF4B}">
      <dsp:nvSpPr>
        <dsp:cNvPr id="0" name=""/>
        <dsp:cNvSpPr/>
      </dsp:nvSpPr>
      <dsp:spPr>
        <a:xfrm>
          <a:off x="2524022" y="500"/>
          <a:ext cx="830546" cy="664436"/>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Non-fiction</a:t>
          </a:r>
          <a:endParaRPr lang="en-US" sz="1500" kern="1200" dirty="0"/>
        </a:p>
      </dsp:txBody>
      <dsp:txXfrm>
        <a:off x="2543483" y="19961"/>
        <a:ext cx="791624" cy="625514"/>
      </dsp:txXfrm>
    </dsp:sp>
    <dsp:sp modelId="{19FAC08F-F5E5-4B3C-B43F-ED64DF702936}">
      <dsp:nvSpPr>
        <dsp:cNvPr id="0" name=""/>
        <dsp:cNvSpPr/>
      </dsp:nvSpPr>
      <dsp:spPr>
        <a:xfrm rot="19440000">
          <a:off x="2808214" y="1151951"/>
          <a:ext cx="1139305" cy="338150"/>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36E0A0-D045-4FEF-BD9C-1B543127022B}">
      <dsp:nvSpPr>
        <dsp:cNvPr id="0" name=""/>
        <dsp:cNvSpPr/>
      </dsp:nvSpPr>
      <dsp:spPr>
        <a:xfrm>
          <a:off x="3423452" y="653975"/>
          <a:ext cx="830546" cy="664436"/>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Romance</a:t>
          </a:r>
          <a:endParaRPr lang="en-US" sz="1500" kern="1200" dirty="0"/>
        </a:p>
      </dsp:txBody>
      <dsp:txXfrm>
        <a:off x="3442913" y="673436"/>
        <a:ext cx="791624" cy="625514"/>
      </dsp:txXfrm>
    </dsp:sp>
    <dsp:sp modelId="{6F841035-3DF1-414D-84C1-A703B054574E}">
      <dsp:nvSpPr>
        <dsp:cNvPr id="0" name=""/>
        <dsp:cNvSpPr/>
      </dsp:nvSpPr>
      <dsp:spPr>
        <a:xfrm>
          <a:off x="3042972" y="1874462"/>
          <a:ext cx="1139305" cy="338150"/>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FCF2F822-DABB-4DD1-B420-961EBE740EC9}">
      <dsp:nvSpPr>
        <dsp:cNvPr id="0" name=""/>
        <dsp:cNvSpPr/>
      </dsp:nvSpPr>
      <dsp:spPr>
        <a:xfrm>
          <a:off x="3767004" y="1711319"/>
          <a:ext cx="830546" cy="664436"/>
        </a:xfrm>
        <a:prstGeom prst="roundRect">
          <a:avLst>
            <a:gd name="adj" fmla="val 10000"/>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kern="1200" dirty="0" smtClean="0"/>
            <a:t>Academic Writing</a:t>
          </a:r>
          <a:endParaRPr lang="en-US" sz="1500" kern="1200" dirty="0"/>
        </a:p>
      </dsp:txBody>
      <dsp:txXfrm>
        <a:off x="3786465" y="1730780"/>
        <a:ext cx="791624" cy="625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79A2D-E266-4BC0-AB1C-02DAFA17E225}">
      <dsp:nvSpPr>
        <dsp:cNvPr id="0" name=""/>
        <dsp:cNvSpPr/>
      </dsp:nvSpPr>
      <dsp:spPr>
        <a:xfrm>
          <a:off x="3000" y="44337"/>
          <a:ext cx="2925365" cy="374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Features</a:t>
          </a:r>
          <a:endParaRPr lang="en-US" sz="1300" kern="1200" dirty="0"/>
        </a:p>
      </dsp:txBody>
      <dsp:txXfrm>
        <a:off x="3000" y="44337"/>
        <a:ext cx="2925365" cy="374400"/>
      </dsp:txXfrm>
    </dsp:sp>
    <dsp:sp modelId="{A6533766-2AB8-496C-AEB7-0C18FA11A4FA}">
      <dsp:nvSpPr>
        <dsp:cNvPr id="0" name=""/>
        <dsp:cNvSpPr/>
      </dsp:nvSpPr>
      <dsp:spPr>
        <a:xfrm>
          <a:off x="3000" y="418737"/>
          <a:ext cx="2925365" cy="28548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Formal tone</a:t>
          </a:r>
          <a:endParaRPr lang="en-US" sz="1300" kern="1200" dirty="0"/>
        </a:p>
        <a:p>
          <a:pPr marL="114300" lvl="1" indent="-114300" algn="l" defTabSz="577850">
            <a:lnSpc>
              <a:spcPct val="90000"/>
            </a:lnSpc>
            <a:spcBef>
              <a:spcPct val="0"/>
            </a:spcBef>
            <a:spcAft>
              <a:spcPct val="15000"/>
            </a:spcAft>
            <a:buChar char="••"/>
          </a:pPr>
          <a:r>
            <a:rPr lang="en-US" sz="1300" kern="1200" dirty="0" smtClean="0"/>
            <a:t>Follows a style guide (ACS, APA, MLA, etc.)</a:t>
          </a:r>
          <a:endParaRPr lang="en-US" sz="1300" kern="1200" dirty="0"/>
        </a:p>
        <a:p>
          <a:pPr marL="114300" lvl="1" indent="-114300" algn="l" defTabSz="577850">
            <a:lnSpc>
              <a:spcPct val="90000"/>
            </a:lnSpc>
            <a:spcBef>
              <a:spcPct val="0"/>
            </a:spcBef>
            <a:spcAft>
              <a:spcPct val="15000"/>
            </a:spcAft>
            <a:buChar char="••"/>
          </a:pPr>
          <a:r>
            <a:rPr lang="en-US" sz="1300" kern="1200" dirty="0" smtClean="0"/>
            <a:t>Sophisticated/formal language</a:t>
          </a:r>
          <a:endParaRPr lang="en-US" sz="1300" kern="1200" dirty="0"/>
        </a:p>
        <a:p>
          <a:pPr marL="114300" lvl="1" indent="-114300" algn="l" defTabSz="577850">
            <a:lnSpc>
              <a:spcPct val="90000"/>
            </a:lnSpc>
            <a:spcBef>
              <a:spcPct val="0"/>
            </a:spcBef>
            <a:spcAft>
              <a:spcPct val="15000"/>
            </a:spcAft>
            <a:buChar char="••"/>
          </a:pPr>
          <a:r>
            <a:rPr lang="en-US" sz="1300" kern="1200" dirty="0" smtClean="0"/>
            <a:t>Disciplinary language</a:t>
          </a:r>
          <a:endParaRPr lang="en-US" sz="1300" kern="1200" dirty="0"/>
        </a:p>
        <a:p>
          <a:pPr marL="114300" lvl="1" indent="-114300" algn="l" defTabSz="577850">
            <a:lnSpc>
              <a:spcPct val="90000"/>
            </a:lnSpc>
            <a:spcBef>
              <a:spcPct val="0"/>
            </a:spcBef>
            <a:spcAft>
              <a:spcPct val="15000"/>
            </a:spcAft>
            <a:buChar char="••"/>
          </a:pPr>
          <a:r>
            <a:rPr lang="en-US" sz="1300" kern="1200" dirty="0" smtClean="0"/>
            <a:t>Uses hedging language (perhaps, suggest, indicate, etc.)</a:t>
          </a:r>
          <a:endParaRPr lang="en-US" sz="1300" kern="1200" dirty="0"/>
        </a:p>
        <a:p>
          <a:pPr marL="114300" lvl="1" indent="-114300" algn="l" defTabSz="577850">
            <a:lnSpc>
              <a:spcPct val="90000"/>
            </a:lnSpc>
            <a:spcBef>
              <a:spcPct val="0"/>
            </a:spcBef>
            <a:spcAft>
              <a:spcPct val="15000"/>
            </a:spcAft>
            <a:buChar char="••"/>
          </a:pPr>
          <a:r>
            <a:rPr lang="en-US" sz="1300" kern="1200" dirty="0" smtClean="0"/>
            <a:t>Tables, figures, charts, graphs</a:t>
          </a:r>
          <a:endParaRPr lang="en-US" sz="1300" kern="1200" dirty="0"/>
        </a:p>
        <a:p>
          <a:pPr marL="114300" lvl="1" indent="-114300" algn="l" defTabSz="577850">
            <a:lnSpc>
              <a:spcPct val="90000"/>
            </a:lnSpc>
            <a:spcBef>
              <a:spcPct val="0"/>
            </a:spcBef>
            <a:spcAft>
              <a:spcPct val="15000"/>
            </a:spcAft>
            <a:buChar char="••"/>
          </a:pPr>
          <a:r>
            <a:rPr lang="en-US" sz="1300" kern="1200" dirty="0" smtClean="0"/>
            <a:t>Section headings</a:t>
          </a:r>
          <a:endParaRPr lang="en-US" sz="1300" kern="1200" dirty="0"/>
        </a:p>
        <a:p>
          <a:pPr marL="114300" lvl="1" indent="-114300" algn="l" defTabSz="577850">
            <a:lnSpc>
              <a:spcPct val="90000"/>
            </a:lnSpc>
            <a:spcBef>
              <a:spcPct val="0"/>
            </a:spcBef>
            <a:spcAft>
              <a:spcPct val="15000"/>
            </a:spcAft>
            <a:buChar char="••"/>
          </a:pPr>
          <a:r>
            <a:rPr lang="en-US" sz="1300" kern="1200" dirty="0" smtClean="0"/>
            <a:t>Citations/References</a:t>
          </a:r>
          <a:endParaRPr lang="en-US" sz="1300" kern="1200" dirty="0"/>
        </a:p>
        <a:p>
          <a:pPr marL="114300" lvl="1" indent="-114300" algn="l" defTabSz="577850">
            <a:lnSpc>
              <a:spcPct val="90000"/>
            </a:lnSpc>
            <a:spcBef>
              <a:spcPct val="0"/>
            </a:spcBef>
            <a:spcAft>
              <a:spcPct val="15000"/>
            </a:spcAft>
            <a:buChar char="••"/>
          </a:pPr>
          <a:r>
            <a:rPr lang="en-US" sz="1300" kern="1200" dirty="0" smtClean="0"/>
            <a:t>Data</a:t>
          </a:r>
          <a:endParaRPr lang="en-US" sz="1300" kern="1200" dirty="0"/>
        </a:p>
        <a:p>
          <a:pPr marL="114300" lvl="1" indent="-114300" algn="l" defTabSz="577850">
            <a:lnSpc>
              <a:spcPct val="90000"/>
            </a:lnSpc>
            <a:spcBef>
              <a:spcPct val="0"/>
            </a:spcBef>
            <a:spcAft>
              <a:spcPct val="15000"/>
            </a:spcAft>
            <a:buChar char="••"/>
          </a:pPr>
          <a:r>
            <a:rPr lang="en-US" sz="1300" kern="1200" dirty="0" smtClean="0"/>
            <a:t>Claims supported by evidence</a:t>
          </a:r>
          <a:endParaRPr lang="en-US" sz="1300" kern="1200" dirty="0"/>
        </a:p>
        <a:p>
          <a:pPr marL="114300" lvl="1" indent="-114300" algn="l" defTabSz="577850">
            <a:lnSpc>
              <a:spcPct val="90000"/>
            </a:lnSpc>
            <a:spcBef>
              <a:spcPct val="0"/>
            </a:spcBef>
            <a:spcAft>
              <a:spcPct val="15000"/>
            </a:spcAft>
            <a:buChar char="••"/>
          </a:pPr>
          <a:r>
            <a:rPr lang="en-US" sz="1300" kern="1200" dirty="0" smtClean="0"/>
            <a:t>Structured/formulaic</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3000" y="418737"/>
        <a:ext cx="2925365" cy="2854800"/>
      </dsp:txXfrm>
    </dsp:sp>
    <dsp:sp modelId="{7D81DDEE-6798-4BAC-A190-A10738FEAC76}">
      <dsp:nvSpPr>
        <dsp:cNvPr id="0" name=""/>
        <dsp:cNvSpPr/>
      </dsp:nvSpPr>
      <dsp:spPr>
        <a:xfrm>
          <a:off x="3337917" y="44337"/>
          <a:ext cx="2925365" cy="37440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Types of Texts</a:t>
          </a:r>
          <a:endParaRPr lang="en-US" sz="1300" kern="1200" dirty="0"/>
        </a:p>
      </dsp:txBody>
      <dsp:txXfrm>
        <a:off x="3337917" y="44337"/>
        <a:ext cx="2925365" cy="374400"/>
      </dsp:txXfrm>
    </dsp:sp>
    <dsp:sp modelId="{A22A91BA-8912-41A8-AF93-C1D26B6B1AA0}">
      <dsp:nvSpPr>
        <dsp:cNvPr id="0" name=""/>
        <dsp:cNvSpPr/>
      </dsp:nvSpPr>
      <dsp:spPr>
        <a:xfrm>
          <a:off x="3337917" y="418737"/>
          <a:ext cx="2925365" cy="28548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Essays</a:t>
          </a:r>
          <a:endParaRPr lang="en-US" sz="1300" kern="1200" dirty="0"/>
        </a:p>
        <a:p>
          <a:pPr marL="114300" lvl="1" indent="-114300" algn="l" defTabSz="577850">
            <a:lnSpc>
              <a:spcPct val="90000"/>
            </a:lnSpc>
            <a:spcBef>
              <a:spcPct val="0"/>
            </a:spcBef>
            <a:spcAft>
              <a:spcPct val="15000"/>
            </a:spcAft>
            <a:buChar char="••"/>
          </a:pPr>
          <a:r>
            <a:rPr lang="en-US" sz="1300" kern="1200" dirty="0" smtClean="0"/>
            <a:t>Lab reports</a:t>
          </a:r>
          <a:endParaRPr lang="en-US" sz="1300" kern="1200" dirty="0"/>
        </a:p>
        <a:p>
          <a:pPr marL="114300" lvl="1" indent="-114300" algn="l" defTabSz="577850">
            <a:lnSpc>
              <a:spcPct val="90000"/>
            </a:lnSpc>
            <a:spcBef>
              <a:spcPct val="0"/>
            </a:spcBef>
            <a:spcAft>
              <a:spcPct val="15000"/>
            </a:spcAft>
            <a:buChar char="••"/>
          </a:pPr>
          <a:r>
            <a:rPr lang="en-US" sz="1300" kern="1200" dirty="0" smtClean="0"/>
            <a:t>Research papers</a:t>
          </a:r>
          <a:endParaRPr lang="en-US" sz="1300" kern="1200" dirty="0"/>
        </a:p>
        <a:p>
          <a:pPr marL="114300" lvl="1" indent="-114300" algn="l" defTabSz="577850">
            <a:lnSpc>
              <a:spcPct val="90000"/>
            </a:lnSpc>
            <a:spcBef>
              <a:spcPct val="0"/>
            </a:spcBef>
            <a:spcAft>
              <a:spcPct val="15000"/>
            </a:spcAft>
            <a:buChar char="••"/>
          </a:pPr>
          <a:r>
            <a:rPr lang="en-US" sz="1300" kern="1200" dirty="0" smtClean="0"/>
            <a:t>Journal articles</a:t>
          </a:r>
          <a:endParaRPr lang="en-US" sz="1300" kern="1200" dirty="0"/>
        </a:p>
        <a:p>
          <a:pPr marL="114300" lvl="1" indent="-114300" algn="l" defTabSz="577850">
            <a:lnSpc>
              <a:spcPct val="90000"/>
            </a:lnSpc>
            <a:spcBef>
              <a:spcPct val="0"/>
            </a:spcBef>
            <a:spcAft>
              <a:spcPct val="15000"/>
            </a:spcAft>
            <a:buChar char="••"/>
          </a:pPr>
          <a:r>
            <a:rPr lang="en-US" sz="1300" kern="1200" dirty="0" smtClean="0"/>
            <a:t>Theses</a:t>
          </a:r>
          <a:endParaRPr lang="en-US" sz="1300" kern="1200" dirty="0"/>
        </a:p>
        <a:p>
          <a:pPr marL="114300" lvl="1" indent="-114300" algn="l" defTabSz="577850">
            <a:lnSpc>
              <a:spcPct val="90000"/>
            </a:lnSpc>
            <a:spcBef>
              <a:spcPct val="0"/>
            </a:spcBef>
            <a:spcAft>
              <a:spcPct val="15000"/>
            </a:spcAft>
            <a:buChar char="••"/>
          </a:pPr>
          <a:r>
            <a:rPr lang="en-US" sz="1300" kern="1200" dirty="0" smtClean="0"/>
            <a:t>Dissertations</a:t>
          </a:r>
          <a:endParaRPr lang="en-US" sz="1300" kern="1200" dirty="0"/>
        </a:p>
        <a:p>
          <a:pPr marL="114300" lvl="1" indent="-114300" algn="l" defTabSz="577850">
            <a:lnSpc>
              <a:spcPct val="90000"/>
            </a:lnSpc>
            <a:spcBef>
              <a:spcPct val="0"/>
            </a:spcBef>
            <a:spcAft>
              <a:spcPct val="15000"/>
            </a:spcAft>
            <a:buChar char="••"/>
          </a:pPr>
          <a:r>
            <a:rPr lang="en-US" sz="1300" kern="1200" dirty="0" smtClean="0"/>
            <a:t>Book reviews</a:t>
          </a:r>
          <a:endParaRPr lang="en-US" sz="1300" kern="1200" dirty="0"/>
        </a:p>
        <a:p>
          <a:pPr marL="114300" lvl="1" indent="-114300" algn="l" defTabSz="577850">
            <a:lnSpc>
              <a:spcPct val="90000"/>
            </a:lnSpc>
            <a:spcBef>
              <a:spcPct val="0"/>
            </a:spcBef>
            <a:spcAft>
              <a:spcPct val="15000"/>
            </a:spcAft>
            <a:buChar char="••"/>
          </a:pPr>
          <a:r>
            <a:rPr lang="en-US" sz="1300" kern="1200" dirty="0" smtClean="0"/>
            <a:t>Proposals</a:t>
          </a:r>
          <a:endParaRPr lang="en-US" sz="1300" kern="1200" dirty="0"/>
        </a:p>
        <a:p>
          <a:pPr marL="114300" lvl="1" indent="-114300" algn="l" defTabSz="577850">
            <a:lnSpc>
              <a:spcPct val="90000"/>
            </a:lnSpc>
            <a:spcBef>
              <a:spcPct val="0"/>
            </a:spcBef>
            <a:spcAft>
              <a:spcPct val="15000"/>
            </a:spcAft>
            <a:buChar char="••"/>
          </a:pPr>
          <a:r>
            <a:rPr lang="en-US" sz="1300" kern="1200" dirty="0" smtClean="0"/>
            <a:t>Presentations</a:t>
          </a:r>
          <a:endParaRPr lang="en-US" sz="1300" kern="1200" dirty="0"/>
        </a:p>
      </dsp:txBody>
      <dsp:txXfrm>
        <a:off x="3337917" y="418737"/>
        <a:ext cx="2925365" cy="2854800"/>
      </dsp:txXfrm>
    </dsp:sp>
    <dsp:sp modelId="{D68D8FAD-A115-44F2-BB07-4B00054793A5}">
      <dsp:nvSpPr>
        <dsp:cNvPr id="0" name=""/>
        <dsp:cNvSpPr/>
      </dsp:nvSpPr>
      <dsp:spPr>
        <a:xfrm>
          <a:off x="6672833" y="44337"/>
          <a:ext cx="2925365" cy="37440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US" sz="1300" kern="1200" dirty="0" smtClean="0"/>
            <a:t>Purposes (exigence)</a:t>
          </a:r>
          <a:endParaRPr lang="en-US" sz="1300" kern="1200" dirty="0"/>
        </a:p>
      </dsp:txBody>
      <dsp:txXfrm>
        <a:off x="6672833" y="44337"/>
        <a:ext cx="2925365" cy="374400"/>
      </dsp:txXfrm>
    </dsp:sp>
    <dsp:sp modelId="{1CCC9EC9-1EB0-4EEF-A045-CCBAAA5006C0}">
      <dsp:nvSpPr>
        <dsp:cNvPr id="0" name=""/>
        <dsp:cNvSpPr/>
      </dsp:nvSpPr>
      <dsp:spPr>
        <a:xfrm>
          <a:off x="6672833" y="418737"/>
          <a:ext cx="2925365" cy="28548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Informative</a:t>
          </a:r>
          <a:endParaRPr lang="en-US" sz="1300" kern="1200" dirty="0"/>
        </a:p>
        <a:p>
          <a:pPr marL="114300" lvl="1" indent="-114300" algn="l" defTabSz="577850">
            <a:lnSpc>
              <a:spcPct val="90000"/>
            </a:lnSpc>
            <a:spcBef>
              <a:spcPct val="0"/>
            </a:spcBef>
            <a:spcAft>
              <a:spcPct val="15000"/>
            </a:spcAft>
            <a:buChar char="••"/>
          </a:pPr>
          <a:r>
            <a:rPr lang="en-US" sz="1300" kern="1200" dirty="0" smtClean="0"/>
            <a:t>Explanatory</a:t>
          </a:r>
          <a:endParaRPr lang="en-US" sz="1300" kern="1200" dirty="0"/>
        </a:p>
        <a:p>
          <a:pPr marL="114300" lvl="1" indent="-114300" algn="l" defTabSz="577850">
            <a:lnSpc>
              <a:spcPct val="90000"/>
            </a:lnSpc>
            <a:spcBef>
              <a:spcPct val="0"/>
            </a:spcBef>
            <a:spcAft>
              <a:spcPct val="15000"/>
            </a:spcAft>
            <a:buChar char="••"/>
          </a:pPr>
          <a:r>
            <a:rPr lang="en-US" sz="1300" kern="1200" dirty="0" smtClean="0"/>
            <a:t>Argumentative/Persuasive</a:t>
          </a:r>
          <a:endParaRPr lang="en-US" sz="1300" kern="1200" dirty="0"/>
        </a:p>
        <a:p>
          <a:pPr marL="114300" lvl="1" indent="-114300" algn="l" defTabSz="577850">
            <a:lnSpc>
              <a:spcPct val="90000"/>
            </a:lnSpc>
            <a:spcBef>
              <a:spcPct val="0"/>
            </a:spcBef>
            <a:spcAft>
              <a:spcPct val="15000"/>
            </a:spcAft>
            <a:buChar char="••"/>
          </a:pPr>
          <a:r>
            <a:rPr lang="en-US" sz="1300" kern="1200" dirty="0" smtClean="0"/>
            <a:t>Identify</a:t>
          </a:r>
          <a:endParaRPr lang="en-US" sz="1300" kern="1200" dirty="0"/>
        </a:p>
        <a:p>
          <a:pPr marL="114300" lvl="1" indent="-114300" algn="l" defTabSz="577850">
            <a:lnSpc>
              <a:spcPct val="90000"/>
            </a:lnSpc>
            <a:spcBef>
              <a:spcPct val="0"/>
            </a:spcBef>
            <a:spcAft>
              <a:spcPct val="15000"/>
            </a:spcAft>
            <a:buChar char="••"/>
          </a:pPr>
          <a:r>
            <a:rPr lang="en-US" sz="1300" kern="1200" dirty="0" smtClean="0"/>
            <a:t>Prove/offer proof</a:t>
          </a:r>
          <a:endParaRPr lang="en-US" sz="1300" kern="1200" dirty="0"/>
        </a:p>
        <a:p>
          <a:pPr marL="114300" lvl="1" indent="-114300" algn="l" defTabSz="577850">
            <a:lnSpc>
              <a:spcPct val="90000"/>
            </a:lnSpc>
            <a:spcBef>
              <a:spcPct val="0"/>
            </a:spcBef>
            <a:spcAft>
              <a:spcPct val="15000"/>
            </a:spcAft>
            <a:buChar char="••"/>
          </a:pPr>
          <a:r>
            <a:rPr lang="en-US" sz="1300" kern="1200" dirty="0" smtClean="0"/>
            <a:t>Educate</a:t>
          </a:r>
          <a:endParaRPr lang="en-US" sz="1300" kern="1200" dirty="0"/>
        </a:p>
        <a:p>
          <a:pPr marL="114300" lvl="1" indent="-114300" algn="l" defTabSz="577850">
            <a:lnSpc>
              <a:spcPct val="90000"/>
            </a:lnSpc>
            <a:spcBef>
              <a:spcPct val="0"/>
            </a:spcBef>
            <a:spcAft>
              <a:spcPct val="15000"/>
            </a:spcAft>
            <a:buChar char="••"/>
          </a:pPr>
          <a:r>
            <a:rPr lang="en-US" sz="1300" kern="1200" dirty="0" smtClean="0"/>
            <a:t>Create new theories</a:t>
          </a:r>
          <a:endParaRPr lang="en-US" sz="1300" kern="1200" dirty="0"/>
        </a:p>
        <a:p>
          <a:pPr marL="114300" lvl="1" indent="-114300" algn="l" defTabSz="577850">
            <a:lnSpc>
              <a:spcPct val="90000"/>
            </a:lnSpc>
            <a:spcBef>
              <a:spcPct val="0"/>
            </a:spcBef>
            <a:spcAft>
              <a:spcPct val="15000"/>
            </a:spcAft>
            <a:buChar char="••"/>
          </a:pPr>
          <a:r>
            <a:rPr lang="en-US" sz="1300" kern="1200" dirty="0" smtClean="0"/>
            <a:t>Additive</a:t>
          </a:r>
          <a:endParaRPr lang="en-US" sz="1300" kern="1200" dirty="0"/>
        </a:p>
        <a:p>
          <a:pPr marL="114300" lvl="1" indent="-114300" algn="l" defTabSz="577850">
            <a:lnSpc>
              <a:spcPct val="90000"/>
            </a:lnSpc>
            <a:spcBef>
              <a:spcPct val="0"/>
            </a:spcBef>
            <a:spcAft>
              <a:spcPct val="15000"/>
            </a:spcAft>
            <a:buChar char="••"/>
          </a:pPr>
          <a:r>
            <a:rPr lang="en-US" sz="1300" kern="1200" dirty="0" smtClean="0"/>
            <a:t>Solution-oriented</a:t>
          </a:r>
          <a:endParaRPr lang="en-US" sz="1300" kern="1200" dirty="0"/>
        </a:p>
      </dsp:txBody>
      <dsp:txXfrm>
        <a:off x="6672833" y="418737"/>
        <a:ext cx="2925365"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p.umes.edu/grad/graduate-writing-center/" TargetMode="External"/><Relationship Id="rId2" Type="http://schemas.openxmlformats.org/officeDocument/2006/relationships/hyperlink" Target="mailto:kjendicott@umes.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p.umes.edu/grad/graduate-writing-center/" TargetMode="External"/><Relationship Id="rId2" Type="http://schemas.openxmlformats.org/officeDocument/2006/relationships/hyperlink" Target="mailto:kjendicott@ume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Introduction to Scientific Writing</a:t>
            </a:r>
            <a:endParaRPr lang="en-US" dirty="0"/>
          </a:p>
        </p:txBody>
      </p:sp>
      <p:sp>
        <p:nvSpPr>
          <p:cNvPr id="3" name="Subtitle 2"/>
          <p:cNvSpPr>
            <a:spLocks noGrp="1"/>
          </p:cNvSpPr>
          <p:nvPr>
            <p:ph type="subTitle" idx="1"/>
          </p:nvPr>
        </p:nvSpPr>
        <p:spPr/>
        <p:txBody>
          <a:bodyPr/>
          <a:lstStyle/>
          <a:p>
            <a:r>
              <a:rPr lang="en-US" dirty="0" smtClean="0"/>
              <a:t>Dr. Kelsie Endicott</a:t>
            </a:r>
            <a:endParaRPr lang="en-US" dirty="0"/>
          </a:p>
        </p:txBody>
      </p:sp>
    </p:spTree>
    <p:extLst>
      <p:ext uri="{BB962C8B-B14F-4D97-AF65-F5344CB8AC3E}">
        <p14:creationId xmlns:p14="http://schemas.microsoft.com/office/powerpoint/2010/main" val="381893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Activity Part 3</a:t>
            </a:r>
            <a:endParaRPr lang="en-US" dirty="0"/>
          </a:p>
        </p:txBody>
      </p:sp>
      <p:sp>
        <p:nvSpPr>
          <p:cNvPr id="3" name="Content Placeholder 2"/>
          <p:cNvSpPr>
            <a:spLocks noGrp="1"/>
          </p:cNvSpPr>
          <p:nvPr>
            <p:ph idx="1"/>
          </p:nvPr>
        </p:nvSpPr>
        <p:spPr/>
        <p:txBody>
          <a:bodyPr/>
          <a:lstStyle/>
          <a:p>
            <a:r>
              <a:rPr lang="en-US" dirty="0" smtClean="0"/>
              <a:t>In pairs or small groups, share what you came up with.</a:t>
            </a:r>
          </a:p>
          <a:p>
            <a:r>
              <a:rPr lang="en-US" dirty="0" smtClean="0"/>
              <a:t>Next, pick ONE sub-genre from your lists and start writing down its features. Be ready to explain your list to your classmates.</a:t>
            </a:r>
            <a:endParaRPr lang="en-US" dirty="0"/>
          </a:p>
        </p:txBody>
      </p:sp>
    </p:spTree>
    <p:extLst>
      <p:ext uri="{BB962C8B-B14F-4D97-AF65-F5344CB8AC3E}">
        <p14:creationId xmlns:p14="http://schemas.microsoft.com/office/powerpoint/2010/main" val="52443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 Part 1</a:t>
            </a:r>
            <a:endParaRPr lang="en-US" dirty="0"/>
          </a:p>
        </p:txBody>
      </p:sp>
      <p:sp>
        <p:nvSpPr>
          <p:cNvPr id="3" name="Content Placeholder 2"/>
          <p:cNvSpPr>
            <a:spLocks noGrp="1"/>
          </p:cNvSpPr>
          <p:nvPr>
            <p:ph idx="1"/>
          </p:nvPr>
        </p:nvSpPr>
        <p:spPr/>
        <p:txBody>
          <a:bodyPr/>
          <a:lstStyle/>
          <a:p>
            <a:r>
              <a:rPr lang="en-US" dirty="0" smtClean="0"/>
              <a:t>Spend a few moments writing down all of the different types/sub-genres of writing that you’ve done.</a:t>
            </a:r>
            <a:endParaRPr lang="en-US" dirty="0"/>
          </a:p>
        </p:txBody>
      </p:sp>
    </p:spTree>
    <p:extLst>
      <p:ext uri="{BB962C8B-B14F-4D97-AF65-F5344CB8AC3E}">
        <p14:creationId xmlns:p14="http://schemas.microsoft.com/office/powerpoint/2010/main" val="1273920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 Part 2</a:t>
            </a:r>
            <a:endParaRPr lang="en-US" dirty="0"/>
          </a:p>
        </p:txBody>
      </p:sp>
      <p:sp>
        <p:nvSpPr>
          <p:cNvPr id="3" name="Content Placeholder 2"/>
          <p:cNvSpPr>
            <a:spLocks noGrp="1"/>
          </p:cNvSpPr>
          <p:nvPr>
            <p:ph idx="1"/>
          </p:nvPr>
        </p:nvSpPr>
        <p:spPr/>
        <p:txBody>
          <a:bodyPr/>
          <a:lstStyle/>
          <a:p>
            <a:r>
              <a:rPr lang="en-US" dirty="0" smtClean="0"/>
              <a:t>Now, spend a few moments writing down all of the different types/sub-genres of writing that you know of.</a:t>
            </a:r>
            <a:endParaRPr lang="en-US" dirty="0"/>
          </a:p>
        </p:txBody>
      </p:sp>
    </p:spTree>
    <p:extLst>
      <p:ext uri="{BB962C8B-B14F-4D97-AF65-F5344CB8AC3E}">
        <p14:creationId xmlns:p14="http://schemas.microsoft.com/office/powerpoint/2010/main" val="809973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 Part 3</a:t>
            </a:r>
            <a:endParaRPr lang="en-US" dirty="0"/>
          </a:p>
        </p:txBody>
      </p:sp>
      <p:sp>
        <p:nvSpPr>
          <p:cNvPr id="3" name="Content Placeholder 2"/>
          <p:cNvSpPr>
            <a:spLocks noGrp="1"/>
          </p:cNvSpPr>
          <p:nvPr>
            <p:ph idx="1"/>
          </p:nvPr>
        </p:nvSpPr>
        <p:spPr/>
        <p:txBody>
          <a:bodyPr/>
          <a:lstStyle/>
          <a:p>
            <a:r>
              <a:rPr lang="en-US" dirty="0" smtClean="0"/>
              <a:t>In pairs or small groups, share your lists with each other. </a:t>
            </a:r>
          </a:p>
          <a:p>
            <a:r>
              <a:rPr lang="en-US" dirty="0" smtClean="0"/>
              <a:t>Write down two new lists, one should be titled “Sub-genres of Writing We’ve Done” and the other should be titled, “Sub-genres of Writing We Recognize.”</a:t>
            </a:r>
          </a:p>
          <a:p>
            <a:r>
              <a:rPr lang="en-US" dirty="0" smtClean="0"/>
              <a:t>Groups should be prepared to share their answers with the class.</a:t>
            </a:r>
            <a:endParaRPr lang="en-US" dirty="0"/>
          </a:p>
        </p:txBody>
      </p:sp>
    </p:spTree>
    <p:extLst>
      <p:ext uri="{BB962C8B-B14F-4D97-AF65-F5344CB8AC3E}">
        <p14:creationId xmlns:p14="http://schemas.microsoft.com/office/powerpoint/2010/main" val="367752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Activity Part 4</a:t>
            </a:r>
            <a:endParaRPr lang="en-US" dirty="0"/>
          </a:p>
        </p:txBody>
      </p:sp>
      <p:sp>
        <p:nvSpPr>
          <p:cNvPr id="3" name="Content Placeholder 2"/>
          <p:cNvSpPr>
            <a:spLocks noGrp="1"/>
          </p:cNvSpPr>
          <p:nvPr>
            <p:ph idx="1"/>
          </p:nvPr>
        </p:nvSpPr>
        <p:spPr/>
        <p:txBody>
          <a:bodyPr/>
          <a:lstStyle/>
          <a:p>
            <a:r>
              <a:rPr lang="en-US" dirty="0" smtClean="0"/>
              <a:t>Next, we’ll create two master lists of all of the sub-genres of writing that we, collectively as a class have done, and all of the sub-genres of writing we recognize.</a:t>
            </a:r>
            <a:endParaRPr lang="en-US" dirty="0"/>
          </a:p>
        </p:txBody>
      </p:sp>
    </p:spTree>
    <p:extLst>
      <p:ext uri="{BB962C8B-B14F-4D97-AF65-F5344CB8AC3E}">
        <p14:creationId xmlns:p14="http://schemas.microsoft.com/office/powerpoint/2010/main" val="156245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Genres can be Nested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5886845"/>
              </p:ext>
            </p:extLst>
          </p:nvPr>
        </p:nvGraphicFramePr>
        <p:xfrm>
          <a:off x="581809" y="3238052"/>
          <a:ext cx="5514191" cy="2637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558919268"/>
              </p:ext>
            </p:extLst>
          </p:nvPr>
        </p:nvGraphicFramePr>
        <p:xfrm>
          <a:off x="6129765" y="3238052"/>
          <a:ext cx="4766833" cy="263728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08607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Focusing on the Sub-genre of Academic Writing</a:t>
            </a:r>
            <a:endParaRPr lang="en-US" dirty="0"/>
          </a:p>
        </p:txBody>
      </p:sp>
      <p:sp>
        <p:nvSpPr>
          <p:cNvPr id="3" name="Content Placeholder 2"/>
          <p:cNvSpPr>
            <a:spLocks noGrp="1"/>
          </p:cNvSpPr>
          <p:nvPr>
            <p:ph idx="1"/>
          </p:nvPr>
        </p:nvSpPr>
        <p:spPr/>
        <p:txBody>
          <a:bodyPr>
            <a:normAutofit fontScale="92500"/>
          </a:bodyPr>
          <a:lstStyle/>
          <a:p>
            <a:r>
              <a:rPr lang="en-US" dirty="0" smtClean="0"/>
              <a:t>What is academic writing? We know it’s a sub-genre, but what exactly is it? What are some of its features/conventions/descriptors?</a:t>
            </a:r>
          </a:p>
          <a:p>
            <a:r>
              <a:rPr lang="en-US" dirty="0" smtClean="0"/>
              <a:t>In pairs or small groups, discuss and take note of features of academic writing.</a:t>
            </a:r>
          </a:p>
          <a:p>
            <a:r>
              <a:rPr lang="en-US" dirty="0" smtClean="0"/>
              <a:t>Once you’ve identified some features of academic writing, make a list titled “Features of Academic Writing” and list these features. </a:t>
            </a:r>
            <a:r>
              <a:rPr lang="en-US" dirty="0"/>
              <a:t>Be prepared to explain your list to your classmates.</a:t>
            </a:r>
          </a:p>
          <a:p>
            <a:r>
              <a:rPr lang="en-US" dirty="0" smtClean="0"/>
              <a:t>Finally, we will make a master list of the features of academic writing that we’ve identified.</a:t>
            </a:r>
          </a:p>
        </p:txBody>
      </p:sp>
    </p:spTree>
    <p:extLst>
      <p:ext uri="{BB962C8B-B14F-4D97-AF65-F5344CB8AC3E}">
        <p14:creationId xmlns:p14="http://schemas.microsoft.com/office/powerpoint/2010/main" val="430067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Academic Writing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91208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31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Course-specific Types of Texts</a:t>
            </a:r>
            <a:endParaRPr lang="en-US" dirty="0"/>
          </a:p>
        </p:txBody>
      </p:sp>
      <p:sp>
        <p:nvSpPr>
          <p:cNvPr id="3" name="Content Placeholder 2"/>
          <p:cNvSpPr>
            <a:spLocks noGrp="1"/>
          </p:cNvSpPr>
          <p:nvPr>
            <p:ph idx="1"/>
          </p:nvPr>
        </p:nvSpPr>
        <p:spPr/>
        <p:txBody>
          <a:bodyPr/>
          <a:lstStyle/>
          <a:p>
            <a:r>
              <a:rPr lang="en-US" dirty="0" smtClean="0"/>
              <a:t>Lab reports</a:t>
            </a:r>
          </a:p>
          <a:p>
            <a:r>
              <a:rPr lang="en-US" dirty="0" smtClean="0"/>
              <a:t>Research papers</a:t>
            </a:r>
          </a:p>
          <a:p>
            <a:r>
              <a:rPr lang="en-US" dirty="0" smtClean="0"/>
              <a:t>Journal articles</a:t>
            </a:r>
          </a:p>
          <a:p>
            <a:r>
              <a:rPr lang="en-US" dirty="0" smtClean="0"/>
              <a:t>Presentations</a:t>
            </a:r>
          </a:p>
          <a:p>
            <a:r>
              <a:rPr lang="en-US" dirty="0" smtClean="0"/>
              <a:t>Theses or Dissertations</a:t>
            </a:r>
          </a:p>
          <a:p>
            <a:endParaRPr lang="en-US" dirty="0"/>
          </a:p>
        </p:txBody>
      </p:sp>
    </p:spTree>
    <p:extLst>
      <p:ext uri="{BB962C8B-B14F-4D97-AF65-F5344CB8AC3E}">
        <p14:creationId xmlns:p14="http://schemas.microsoft.com/office/powerpoint/2010/main" val="2676319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 an </a:t>
            </a:r>
            <a:r>
              <a:rPr lang="en-US" dirty="0" smtClean="0">
                <a:solidFill>
                  <a:srgbClr val="00B050"/>
                </a:solidFill>
              </a:rPr>
              <a:t>IMRAD</a:t>
            </a:r>
            <a:r>
              <a:rPr lang="en-US" dirty="0" smtClean="0"/>
              <a:t> Approach to Writing</a:t>
            </a:r>
            <a:endParaRPr lang="en-US" dirty="0"/>
          </a:p>
        </p:txBody>
      </p:sp>
      <p:sp>
        <p:nvSpPr>
          <p:cNvPr id="3" name="Content Placeholder 2"/>
          <p:cNvSpPr>
            <a:spLocks noGrp="1"/>
          </p:cNvSpPr>
          <p:nvPr>
            <p:ph idx="1"/>
          </p:nvPr>
        </p:nvSpPr>
        <p:spPr/>
        <p:txBody>
          <a:bodyPr/>
          <a:lstStyle/>
          <a:p>
            <a:r>
              <a:rPr lang="en-US" dirty="0" smtClean="0">
                <a:solidFill>
                  <a:srgbClr val="00B050"/>
                </a:solidFill>
              </a:rPr>
              <a:t>I </a:t>
            </a:r>
            <a:r>
              <a:rPr lang="en-US" dirty="0" smtClean="0"/>
              <a:t>= </a:t>
            </a:r>
            <a:r>
              <a:rPr lang="en-US" dirty="0" smtClean="0">
                <a:solidFill>
                  <a:srgbClr val="00B050"/>
                </a:solidFill>
              </a:rPr>
              <a:t>I</a:t>
            </a:r>
            <a:r>
              <a:rPr lang="en-US" dirty="0" smtClean="0"/>
              <a:t>ntroduction</a:t>
            </a:r>
          </a:p>
          <a:p>
            <a:r>
              <a:rPr lang="en-US" dirty="0" smtClean="0">
                <a:solidFill>
                  <a:srgbClr val="00B050"/>
                </a:solidFill>
              </a:rPr>
              <a:t>M</a:t>
            </a:r>
            <a:r>
              <a:rPr lang="en-US" dirty="0" smtClean="0"/>
              <a:t> = </a:t>
            </a:r>
            <a:r>
              <a:rPr lang="en-US" dirty="0" smtClean="0">
                <a:solidFill>
                  <a:srgbClr val="00B050"/>
                </a:solidFill>
              </a:rPr>
              <a:t>M</a:t>
            </a:r>
            <a:r>
              <a:rPr lang="en-US" dirty="0" smtClean="0"/>
              <a:t>aterials and </a:t>
            </a:r>
            <a:r>
              <a:rPr lang="en-US" dirty="0" smtClean="0">
                <a:solidFill>
                  <a:srgbClr val="00B050"/>
                </a:solidFill>
              </a:rPr>
              <a:t>M</a:t>
            </a:r>
            <a:r>
              <a:rPr lang="en-US" dirty="0" smtClean="0"/>
              <a:t>ethods</a:t>
            </a:r>
          </a:p>
          <a:p>
            <a:r>
              <a:rPr lang="en-US" dirty="0" smtClean="0">
                <a:solidFill>
                  <a:srgbClr val="00B050"/>
                </a:solidFill>
              </a:rPr>
              <a:t>R </a:t>
            </a:r>
            <a:r>
              <a:rPr lang="en-US" dirty="0" smtClean="0"/>
              <a:t>= </a:t>
            </a:r>
            <a:r>
              <a:rPr lang="en-US" dirty="0" smtClean="0">
                <a:solidFill>
                  <a:srgbClr val="00B050"/>
                </a:solidFill>
              </a:rPr>
              <a:t>R</a:t>
            </a:r>
            <a:r>
              <a:rPr lang="en-US" dirty="0" smtClean="0"/>
              <a:t>esults</a:t>
            </a:r>
          </a:p>
          <a:p>
            <a:r>
              <a:rPr lang="en-US" dirty="0" smtClean="0">
                <a:solidFill>
                  <a:srgbClr val="00B050"/>
                </a:solidFill>
              </a:rPr>
              <a:t>A</a:t>
            </a:r>
            <a:r>
              <a:rPr lang="en-US" dirty="0" smtClean="0"/>
              <a:t> = </a:t>
            </a:r>
            <a:r>
              <a:rPr lang="en-US" dirty="0" smtClean="0">
                <a:solidFill>
                  <a:srgbClr val="00B050"/>
                </a:solidFill>
              </a:rPr>
              <a:t>a</a:t>
            </a:r>
            <a:r>
              <a:rPr lang="en-US" dirty="0" smtClean="0"/>
              <a:t>nd</a:t>
            </a:r>
          </a:p>
          <a:p>
            <a:r>
              <a:rPr lang="en-US" dirty="0" smtClean="0">
                <a:solidFill>
                  <a:srgbClr val="00B050"/>
                </a:solidFill>
              </a:rPr>
              <a:t>D</a:t>
            </a:r>
            <a:r>
              <a:rPr lang="en-US" dirty="0" smtClean="0"/>
              <a:t> = </a:t>
            </a:r>
            <a:r>
              <a:rPr lang="en-US" dirty="0" smtClean="0">
                <a:solidFill>
                  <a:srgbClr val="00B050"/>
                </a:solidFill>
              </a:rPr>
              <a:t>D</a:t>
            </a:r>
            <a:r>
              <a:rPr lang="en-US" dirty="0" smtClean="0"/>
              <a:t>iscussion</a:t>
            </a:r>
            <a:endParaRPr lang="en-US" dirty="0"/>
          </a:p>
        </p:txBody>
      </p:sp>
    </p:spTree>
    <p:extLst>
      <p:ext uri="{BB962C8B-B14F-4D97-AF65-F5344CB8AC3E}">
        <p14:creationId xmlns:p14="http://schemas.microsoft.com/office/powerpoint/2010/main" val="308962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t>Brief introduction</a:t>
            </a:r>
          </a:p>
          <a:p>
            <a:r>
              <a:rPr lang="en-US" dirty="0" smtClean="0"/>
              <a:t>Writing experiences/genre knowledge</a:t>
            </a:r>
          </a:p>
          <a:p>
            <a:r>
              <a:rPr lang="en-US" dirty="0" smtClean="0"/>
              <a:t>Genre activity</a:t>
            </a:r>
          </a:p>
          <a:p>
            <a:r>
              <a:rPr lang="en-US" dirty="0" smtClean="0"/>
              <a:t>Features of academic writing</a:t>
            </a:r>
          </a:p>
          <a:p>
            <a:r>
              <a:rPr lang="en-US" dirty="0" smtClean="0"/>
              <a:t>Section overviews and matching activity</a:t>
            </a:r>
          </a:p>
          <a:p>
            <a:r>
              <a:rPr lang="en-US" dirty="0" smtClean="0"/>
              <a:t>Making connections/transfer</a:t>
            </a:r>
          </a:p>
          <a:p>
            <a:r>
              <a:rPr lang="en-US" dirty="0" smtClean="0"/>
              <a:t>Conclusion</a:t>
            </a:r>
            <a:endParaRPr lang="en-US" dirty="0"/>
          </a:p>
        </p:txBody>
      </p:sp>
    </p:spTree>
    <p:extLst>
      <p:ext uri="{BB962C8B-B14F-4D97-AF65-F5344CB8AC3E}">
        <p14:creationId xmlns:p14="http://schemas.microsoft.com/office/powerpoint/2010/main" val="2291768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 Make a case for your research</a:t>
            </a:r>
            <a:endParaRPr lang="en-US" dirty="0"/>
          </a:p>
        </p:txBody>
      </p:sp>
      <p:sp>
        <p:nvSpPr>
          <p:cNvPr id="3" name="Content Placeholder 2"/>
          <p:cNvSpPr>
            <a:spLocks noGrp="1"/>
          </p:cNvSpPr>
          <p:nvPr>
            <p:ph idx="1"/>
          </p:nvPr>
        </p:nvSpPr>
        <p:spPr/>
        <p:txBody>
          <a:bodyPr>
            <a:normAutofit fontScale="92500"/>
          </a:bodyPr>
          <a:lstStyle/>
          <a:p>
            <a:r>
              <a:rPr lang="en-US" dirty="0"/>
              <a:t>The introduction explains why this research is important or necessary or important. </a:t>
            </a:r>
            <a:endParaRPr lang="en-US" dirty="0" smtClean="0"/>
          </a:p>
          <a:p>
            <a:r>
              <a:rPr lang="en-US" dirty="0" smtClean="0"/>
              <a:t>Begin </a:t>
            </a:r>
            <a:r>
              <a:rPr lang="en-US" dirty="0"/>
              <a:t>by describing the problem or situation that motivates the research</a:t>
            </a:r>
            <a:r>
              <a:rPr lang="en-US" dirty="0" smtClean="0"/>
              <a:t>.</a:t>
            </a:r>
          </a:p>
          <a:p>
            <a:r>
              <a:rPr lang="en-US" dirty="0" smtClean="0"/>
              <a:t>Move </a:t>
            </a:r>
            <a:r>
              <a:rPr lang="en-US" dirty="0"/>
              <a:t>to discussing the current state of research in the field; then reveal a “gap” or problem in the field. </a:t>
            </a:r>
            <a:endParaRPr lang="en-US" dirty="0" smtClean="0"/>
          </a:p>
          <a:p>
            <a:r>
              <a:rPr lang="en-US" dirty="0" smtClean="0"/>
              <a:t>Finally</a:t>
            </a:r>
            <a:r>
              <a:rPr lang="en-US" dirty="0"/>
              <a:t>, explain how the present research is a solution to that problem or gap. </a:t>
            </a:r>
            <a:endParaRPr lang="en-US" dirty="0" smtClean="0"/>
          </a:p>
          <a:p>
            <a:r>
              <a:rPr lang="en-US" dirty="0" smtClean="0"/>
              <a:t>If </a:t>
            </a:r>
            <a:r>
              <a:rPr lang="en-US" dirty="0"/>
              <a:t>the study has hypotheses, they are presented at the end of the introduction</a:t>
            </a:r>
            <a:r>
              <a:rPr lang="en-US" dirty="0" smtClean="0"/>
              <a:t>.</a:t>
            </a:r>
          </a:p>
          <a:p>
            <a:r>
              <a:rPr lang="en-US" dirty="0" smtClean="0">
                <a:solidFill>
                  <a:srgbClr val="7030A0"/>
                </a:solidFill>
              </a:rPr>
              <a:t>CARS</a:t>
            </a:r>
            <a:r>
              <a:rPr lang="en-US" dirty="0" smtClean="0"/>
              <a:t> is a helpful acronym. </a:t>
            </a:r>
            <a:r>
              <a:rPr lang="en-US" dirty="0" smtClean="0">
                <a:solidFill>
                  <a:srgbClr val="7030A0"/>
                </a:solidFill>
              </a:rPr>
              <a:t>C</a:t>
            </a:r>
            <a:r>
              <a:rPr lang="en-US" dirty="0" smtClean="0"/>
              <a:t>reate </a:t>
            </a:r>
            <a:r>
              <a:rPr lang="en-US" dirty="0" smtClean="0">
                <a:solidFill>
                  <a:srgbClr val="7030A0"/>
                </a:solidFill>
              </a:rPr>
              <a:t>a</a:t>
            </a:r>
            <a:r>
              <a:rPr lang="en-US" dirty="0" smtClean="0"/>
              <a:t> </a:t>
            </a:r>
            <a:r>
              <a:rPr lang="en-US" dirty="0" smtClean="0">
                <a:solidFill>
                  <a:srgbClr val="7030A0"/>
                </a:solidFill>
              </a:rPr>
              <a:t>R</a:t>
            </a:r>
            <a:r>
              <a:rPr lang="en-US" dirty="0" smtClean="0"/>
              <a:t>esearch </a:t>
            </a:r>
            <a:r>
              <a:rPr lang="en-US" dirty="0" smtClean="0">
                <a:solidFill>
                  <a:srgbClr val="7030A0"/>
                </a:solidFill>
              </a:rPr>
              <a:t>S</a:t>
            </a:r>
            <a:r>
              <a:rPr lang="en-US" dirty="0" smtClean="0"/>
              <a:t>pace</a:t>
            </a:r>
            <a:endParaRPr lang="en-US" dirty="0"/>
          </a:p>
        </p:txBody>
      </p:sp>
      <p:pic>
        <p:nvPicPr>
          <p:cNvPr id="4" name="Picture 3" descr="Mastering the Art of Haggling: 8 Strategies for Negotiating the Bes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2205" y="5217459"/>
            <a:ext cx="2002115" cy="1162820"/>
          </a:xfrm>
          <a:prstGeom prst="rect">
            <a:avLst/>
          </a:prstGeom>
        </p:spPr>
      </p:pic>
    </p:spTree>
    <p:extLst>
      <p:ext uri="{BB962C8B-B14F-4D97-AF65-F5344CB8AC3E}">
        <p14:creationId xmlns:p14="http://schemas.microsoft.com/office/powerpoint/2010/main" val="1806074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Materials </a:t>
            </a:r>
            <a:r>
              <a:rPr lang="en-US" dirty="0"/>
              <a:t>and </a:t>
            </a:r>
            <a:r>
              <a:rPr lang="en-US" dirty="0" smtClean="0"/>
              <a:t>Methods: </a:t>
            </a:r>
            <a:r>
              <a:rPr lang="en-US" dirty="0"/>
              <a:t>What did you do?</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The methods section tells readers how you conducted your study. </a:t>
            </a:r>
            <a:endParaRPr lang="en-US" dirty="0" smtClean="0"/>
          </a:p>
          <a:p>
            <a:r>
              <a:rPr lang="en-US" dirty="0" smtClean="0"/>
              <a:t>It </a:t>
            </a:r>
            <a:r>
              <a:rPr lang="en-US" dirty="0"/>
              <a:t>includes information about your population, sample, methods, and equipment. </a:t>
            </a:r>
            <a:endParaRPr lang="en-US" dirty="0" smtClean="0"/>
          </a:p>
          <a:p>
            <a:r>
              <a:rPr lang="en-US" i="1" dirty="0" smtClean="0"/>
              <a:t>The </a:t>
            </a:r>
            <a:r>
              <a:rPr lang="en-US" i="1" dirty="0"/>
              <a:t>“gold standard” of the methods section is that it should enable readers to duplicate your study. </a:t>
            </a:r>
            <a:endParaRPr lang="en-US" i="1" dirty="0" smtClean="0"/>
          </a:p>
          <a:p>
            <a:r>
              <a:rPr lang="en-US" dirty="0" smtClean="0"/>
              <a:t>Methods </a:t>
            </a:r>
            <a:r>
              <a:rPr lang="en-US" dirty="0"/>
              <a:t>sections typically use subheadings; they are written in past tense, and they </a:t>
            </a:r>
            <a:r>
              <a:rPr lang="en-US" dirty="0" smtClean="0"/>
              <a:t>might use passive </a:t>
            </a:r>
            <a:r>
              <a:rPr lang="en-US" dirty="0"/>
              <a:t>voice. </a:t>
            </a:r>
            <a:endParaRPr lang="en-US" dirty="0"/>
          </a:p>
        </p:txBody>
      </p:sp>
    </p:spTree>
    <p:extLst>
      <p:ext uri="{BB962C8B-B14F-4D97-AF65-F5344CB8AC3E}">
        <p14:creationId xmlns:p14="http://schemas.microsoft.com/office/powerpoint/2010/main" val="817885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r>
              <a:rPr lang="en-US" dirty="0"/>
              <a:t>What did you find?</a:t>
            </a:r>
            <a:endParaRPr lang="en-US" dirty="0"/>
          </a:p>
        </p:txBody>
      </p:sp>
      <p:sp>
        <p:nvSpPr>
          <p:cNvPr id="3" name="Content Placeholder 2"/>
          <p:cNvSpPr>
            <a:spLocks noGrp="1"/>
          </p:cNvSpPr>
          <p:nvPr>
            <p:ph idx="1"/>
          </p:nvPr>
        </p:nvSpPr>
        <p:spPr/>
        <p:txBody>
          <a:bodyPr/>
          <a:lstStyle/>
          <a:p>
            <a:r>
              <a:rPr lang="en-US" dirty="0"/>
              <a:t>In this section, you present your </a:t>
            </a:r>
            <a:r>
              <a:rPr lang="en-US" dirty="0" smtClean="0"/>
              <a:t>results/findings</a:t>
            </a:r>
            <a:r>
              <a:rPr lang="en-US" dirty="0"/>
              <a:t>. </a:t>
            </a:r>
            <a:endParaRPr lang="en-US" dirty="0" smtClean="0"/>
          </a:p>
          <a:p>
            <a:r>
              <a:rPr lang="en-US" dirty="0" smtClean="0"/>
              <a:t>Typically</a:t>
            </a:r>
            <a:r>
              <a:rPr lang="en-US" dirty="0"/>
              <a:t>, the Results section contains only the </a:t>
            </a:r>
            <a:r>
              <a:rPr lang="en-US" dirty="0" smtClean="0"/>
              <a:t>findings of the study, </a:t>
            </a:r>
            <a:r>
              <a:rPr lang="en-US" dirty="0"/>
              <a:t>not any explanation of or commentary on </a:t>
            </a:r>
            <a:r>
              <a:rPr lang="en-US" dirty="0" smtClean="0"/>
              <a:t>them. </a:t>
            </a:r>
          </a:p>
          <a:p>
            <a:r>
              <a:rPr lang="en-US" dirty="0" smtClean="0"/>
              <a:t>Results </a:t>
            </a:r>
            <a:r>
              <a:rPr lang="en-US" dirty="0"/>
              <a:t>sections are usually written in the past tense. </a:t>
            </a:r>
            <a:endParaRPr lang="en-US" dirty="0" smtClean="0"/>
          </a:p>
          <a:p>
            <a:r>
              <a:rPr lang="en-US" dirty="0" smtClean="0"/>
              <a:t>Make </a:t>
            </a:r>
            <a:r>
              <a:rPr lang="en-US" dirty="0"/>
              <a:t>sure all tables and figures are labeled and numbered separately. </a:t>
            </a:r>
            <a:endParaRPr lang="en-US" dirty="0"/>
          </a:p>
        </p:txBody>
      </p:sp>
    </p:spTree>
    <p:extLst>
      <p:ext uri="{BB962C8B-B14F-4D97-AF65-F5344CB8AC3E}">
        <p14:creationId xmlns:p14="http://schemas.microsoft.com/office/powerpoint/2010/main" val="50474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r>
              <a:rPr lang="en-US" dirty="0"/>
              <a:t>What does it mean?</a:t>
            </a:r>
            <a:endParaRPr lang="en-US" dirty="0"/>
          </a:p>
        </p:txBody>
      </p:sp>
      <p:sp>
        <p:nvSpPr>
          <p:cNvPr id="3" name="Content Placeholder 2"/>
          <p:cNvSpPr>
            <a:spLocks noGrp="1"/>
          </p:cNvSpPr>
          <p:nvPr>
            <p:ph idx="1"/>
          </p:nvPr>
        </p:nvSpPr>
        <p:spPr/>
        <p:txBody>
          <a:bodyPr/>
          <a:lstStyle/>
          <a:p>
            <a:r>
              <a:rPr lang="en-US" dirty="0"/>
              <a:t>In this section, you summarize your main </a:t>
            </a:r>
            <a:r>
              <a:rPr lang="en-US" dirty="0" smtClean="0"/>
              <a:t>results/findings</a:t>
            </a:r>
            <a:r>
              <a:rPr lang="en-US" dirty="0"/>
              <a:t>, comment on </a:t>
            </a:r>
            <a:r>
              <a:rPr lang="en-US" dirty="0" smtClean="0"/>
              <a:t>them, </a:t>
            </a:r>
            <a:r>
              <a:rPr lang="en-US" dirty="0"/>
              <a:t>and connect them to other research. </a:t>
            </a:r>
            <a:endParaRPr lang="en-US" dirty="0" smtClean="0"/>
          </a:p>
          <a:p>
            <a:r>
              <a:rPr lang="en-US" dirty="0" smtClean="0"/>
              <a:t>You might also </a:t>
            </a:r>
            <a:r>
              <a:rPr lang="en-US" dirty="0"/>
              <a:t>discuss limitations of your study, and use these limitations as reasons to suggest additional, future research.</a:t>
            </a:r>
            <a:endParaRPr lang="en-US" dirty="0"/>
          </a:p>
        </p:txBody>
      </p:sp>
    </p:spTree>
    <p:extLst>
      <p:ext uri="{BB962C8B-B14F-4D97-AF65-F5344CB8AC3E}">
        <p14:creationId xmlns:p14="http://schemas.microsoft.com/office/powerpoint/2010/main" val="177997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Common Sections of Research-related Reports</a:t>
            </a:r>
            <a:endParaRPr lang="en-US" dirty="0"/>
          </a:p>
        </p:txBody>
      </p:sp>
      <p:sp>
        <p:nvSpPr>
          <p:cNvPr id="3" name="Content Placeholder 2"/>
          <p:cNvSpPr>
            <a:spLocks noGrp="1"/>
          </p:cNvSpPr>
          <p:nvPr>
            <p:ph idx="1"/>
          </p:nvPr>
        </p:nvSpPr>
        <p:spPr/>
        <p:txBody>
          <a:bodyPr>
            <a:normAutofit lnSpcReduction="10000"/>
          </a:bodyPr>
          <a:lstStyle/>
          <a:p>
            <a:r>
              <a:rPr lang="en-US" dirty="0" smtClean="0"/>
              <a:t>Abstract: Summarizes </a:t>
            </a:r>
            <a:r>
              <a:rPr lang="en-US" dirty="0"/>
              <a:t>the entire </a:t>
            </a:r>
            <a:r>
              <a:rPr lang="en-US" dirty="0" smtClean="0"/>
              <a:t>study</a:t>
            </a:r>
          </a:p>
          <a:p>
            <a:pPr lvl="1"/>
            <a:r>
              <a:rPr lang="en-US" dirty="0"/>
              <a:t>The abstract for the report comes at the beginning of the paper, but you should write it after you have drafted the full report. </a:t>
            </a:r>
            <a:endParaRPr lang="en-US" dirty="0" smtClean="0"/>
          </a:p>
          <a:p>
            <a:pPr lvl="1"/>
            <a:r>
              <a:rPr lang="en-US" dirty="0" smtClean="0"/>
              <a:t>The </a:t>
            </a:r>
            <a:r>
              <a:rPr lang="en-US" dirty="0"/>
              <a:t>abstract provides a very short overview of the entire paper, including a sentence or two about the report’s purpose and importance, a sentence or two about your methods, a few sentences that present the main findings, and a sentence or two about the implications of your findings. </a:t>
            </a:r>
            <a:endParaRPr lang="en-US" dirty="0" smtClean="0"/>
          </a:p>
          <a:p>
            <a:r>
              <a:rPr lang="en-US" dirty="0" smtClean="0"/>
              <a:t>Conclusion: Where </a:t>
            </a:r>
            <a:r>
              <a:rPr lang="en-US" dirty="0"/>
              <a:t>you wrap up your ideas and leave the reader with a strong final impression.</a:t>
            </a:r>
            <a:endParaRPr lang="en-US" dirty="0"/>
          </a:p>
        </p:txBody>
      </p:sp>
    </p:spTree>
    <p:extLst>
      <p:ext uri="{BB962C8B-B14F-4D97-AF65-F5344CB8AC3E}">
        <p14:creationId xmlns:p14="http://schemas.microsoft.com/office/powerpoint/2010/main" val="230395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Match sections of a research-based report to their headings</a:t>
            </a:r>
            <a:endParaRPr lang="en-US" dirty="0"/>
          </a:p>
        </p:txBody>
      </p:sp>
      <p:sp>
        <p:nvSpPr>
          <p:cNvPr id="3" name="Content Placeholder 2"/>
          <p:cNvSpPr>
            <a:spLocks noGrp="1"/>
          </p:cNvSpPr>
          <p:nvPr>
            <p:ph idx="1"/>
          </p:nvPr>
        </p:nvSpPr>
        <p:spPr/>
        <p:txBody>
          <a:bodyPr/>
          <a:lstStyle/>
          <a:p>
            <a:r>
              <a:rPr lang="en-US" dirty="0" smtClean="0"/>
              <a:t>In small groups, work together to correctly identify the different sections of a research paper to their corresponding section header. </a:t>
            </a:r>
          </a:p>
          <a:p>
            <a:r>
              <a:rPr lang="en-US" dirty="0" smtClean="0"/>
              <a:t>There are 5 sections (abstract, introduction, materials and methods, results</a:t>
            </a:r>
            <a:r>
              <a:rPr lang="en-US" smtClean="0"/>
              <a:t>, and discussion</a:t>
            </a:r>
            <a:r>
              <a:rPr lang="en-US" dirty="0" smtClean="0"/>
              <a:t>).</a:t>
            </a:r>
            <a:endParaRPr lang="en-US" dirty="0"/>
          </a:p>
        </p:txBody>
      </p:sp>
    </p:spTree>
    <p:extLst>
      <p:ext uri="{BB962C8B-B14F-4D97-AF65-F5344CB8AC3E}">
        <p14:creationId xmlns:p14="http://schemas.microsoft.com/office/powerpoint/2010/main" val="3561530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Writing in New Genres</a:t>
            </a:r>
            <a:endParaRPr lang="en-US" dirty="0"/>
          </a:p>
        </p:txBody>
      </p:sp>
      <p:sp>
        <p:nvSpPr>
          <p:cNvPr id="3" name="Content Placeholder 2"/>
          <p:cNvSpPr>
            <a:spLocks noGrp="1"/>
          </p:cNvSpPr>
          <p:nvPr>
            <p:ph idx="1"/>
          </p:nvPr>
        </p:nvSpPr>
        <p:spPr/>
        <p:txBody>
          <a:bodyPr/>
          <a:lstStyle/>
          <a:p>
            <a:r>
              <a:rPr lang="en-US" dirty="0" smtClean="0"/>
              <a:t>Use your prior genre knowledge and writing experiences to figure out if they are transferable to the current writing assignment.</a:t>
            </a:r>
          </a:p>
          <a:p>
            <a:r>
              <a:rPr lang="en-US" dirty="0" smtClean="0"/>
              <a:t>Use a mentor text/model text to help you write.</a:t>
            </a:r>
          </a:p>
          <a:p>
            <a:r>
              <a:rPr lang="en-US" dirty="0" smtClean="0"/>
              <a:t>Take an inventory of your writing resources. What tools, websites, books, people, can help you gain a better understanding of the type of writing you are working on.</a:t>
            </a:r>
            <a:endParaRPr lang="en-US" dirty="0"/>
          </a:p>
        </p:txBody>
      </p:sp>
    </p:spTree>
    <p:extLst>
      <p:ext uri="{BB962C8B-B14F-4D97-AF65-F5344CB8AC3E}">
        <p14:creationId xmlns:p14="http://schemas.microsoft.com/office/powerpoint/2010/main" val="1699914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Downshifting</a:t>
            </a:r>
            <a:endParaRPr lang="en-US" dirty="0"/>
          </a:p>
        </p:txBody>
      </p:sp>
      <p:sp>
        <p:nvSpPr>
          <p:cNvPr id="3" name="Content Placeholder 2"/>
          <p:cNvSpPr>
            <a:spLocks noGrp="1"/>
          </p:cNvSpPr>
          <p:nvPr>
            <p:ph idx="1"/>
          </p:nvPr>
        </p:nvSpPr>
        <p:spPr/>
        <p:txBody>
          <a:bodyPr/>
          <a:lstStyle/>
          <a:p>
            <a:r>
              <a:rPr lang="en-US" dirty="0" smtClean="0"/>
              <a:t>Spend a few moments writing down any connections you see between different genres and sub-genres of writing you’ve done before and how they may be transferable/applicable to the research-based academic writing you are expected to do in this course.</a:t>
            </a:r>
            <a:endParaRPr lang="en-US" dirty="0"/>
          </a:p>
        </p:txBody>
      </p:sp>
    </p:spTree>
    <p:extLst>
      <p:ext uri="{BB962C8B-B14F-4D97-AF65-F5344CB8AC3E}">
        <p14:creationId xmlns:p14="http://schemas.microsoft.com/office/powerpoint/2010/main" val="2945241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Dr. Kelsie Endicott, Coordinator of the Graduate Writing Center at UMES</a:t>
            </a:r>
          </a:p>
          <a:p>
            <a:r>
              <a:rPr lang="en-US" dirty="0" smtClean="0">
                <a:hlinkClick r:id="rId2"/>
              </a:rPr>
              <a:t>kjendicott@umes.edu</a:t>
            </a:r>
            <a:endParaRPr lang="en-US" dirty="0" smtClean="0"/>
          </a:p>
          <a:p>
            <a:r>
              <a:rPr lang="en-US" dirty="0">
                <a:hlinkClick r:id="rId3"/>
              </a:rPr>
              <a:t>https://wwwcp.umes.edu/grad/graduate-writing-center</a:t>
            </a:r>
            <a:r>
              <a:rPr lang="en-US" dirty="0" smtClean="0">
                <a:hlinkClick r:id="rId3"/>
              </a:rPr>
              <a:t>/</a:t>
            </a:r>
            <a:endParaRPr lang="en-US" dirty="0" smtClean="0"/>
          </a:p>
          <a:p>
            <a:endParaRPr lang="en-US" dirty="0"/>
          </a:p>
        </p:txBody>
      </p:sp>
    </p:spTree>
    <p:extLst>
      <p:ext uri="{BB962C8B-B14F-4D97-AF65-F5344CB8AC3E}">
        <p14:creationId xmlns:p14="http://schemas.microsoft.com/office/powerpoint/2010/main" val="213953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Writing Center</a:t>
            </a:r>
            <a:endParaRPr lang="en-US" dirty="0"/>
          </a:p>
        </p:txBody>
      </p:sp>
      <p:sp>
        <p:nvSpPr>
          <p:cNvPr id="3" name="Content Placeholder 2"/>
          <p:cNvSpPr>
            <a:spLocks noGrp="1"/>
          </p:cNvSpPr>
          <p:nvPr>
            <p:ph idx="1"/>
          </p:nvPr>
        </p:nvSpPr>
        <p:spPr>
          <a:xfrm>
            <a:off x="1295401" y="2556931"/>
            <a:ext cx="9601196" cy="3574927"/>
          </a:xfrm>
        </p:spPr>
        <p:txBody>
          <a:bodyPr>
            <a:normAutofit fontScale="47500" lnSpcReduction="20000"/>
          </a:bodyPr>
          <a:lstStyle/>
          <a:p>
            <a:r>
              <a:rPr lang="en-US" sz="2500" dirty="0" smtClean="0"/>
              <a:t>Dr. Kelsie Endicott, Coordinator of the Graduate Writing Center at UMES</a:t>
            </a:r>
          </a:p>
          <a:p>
            <a:r>
              <a:rPr lang="en-US" sz="2500" dirty="0" smtClean="0"/>
              <a:t>Contact information and location:</a:t>
            </a:r>
          </a:p>
          <a:p>
            <a:pPr lvl="1"/>
            <a:r>
              <a:rPr lang="en-US" sz="2500" dirty="0" smtClean="0">
                <a:hlinkClick r:id="rId2"/>
              </a:rPr>
              <a:t>kjendicott@umes.edu</a:t>
            </a:r>
            <a:endParaRPr lang="en-US" sz="2500" dirty="0" smtClean="0"/>
          </a:p>
          <a:p>
            <a:pPr lvl="1"/>
            <a:r>
              <a:rPr lang="en-US" altLang="en-US" sz="2500" dirty="0">
                <a:solidFill>
                  <a:srgbClr val="1155CC"/>
                </a:solidFill>
                <a:latin typeface="Arial" panose="020B0604020202020204" pitchFamily="34" charset="0"/>
                <a:hlinkClick r:id="rId3"/>
              </a:rPr>
              <a:t>https://wwwcp.umes.edu/grad/graduate-writing-center</a:t>
            </a:r>
            <a:r>
              <a:rPr lang="en-US" altLang="en-US" sz="2500" dirty="0" smtClean="0">
                <a:solidFill>
                  <a:srgbClr val="1155CC"/>
                </a:solidFill>
                <a:latin typeface="Arial" panose="020B0604020202020204" pitchFamily="34" charset="0"/>
                <a:hlinkClick r:id="rId3"/>
              </a:rPr>
              <a:t>/</a:t>
            </a:r>
            <a:endParaRPr lang="en-US" altLang="en-US" sz="2500" dirty="0" smtClean="0">
              <a:solidFill>
                <a:srgbClr val="1155CC"/>
              </a:solidFill>
              <a:latin typeface="Arial" panose="020B0604020202020204" pitchFamily="34" charset="0"/>
            </a:endParaRPr>
          </a:p>
          <a:p>
            <a:pPr lvl="1"/>
            <a:r>
              <a:rPr lang="en-US" sz="2500" dirty="0"/>
              <a:t>EASC </a:t>
            </a:r>
            <a:r>
              <a:rPr lang="en-US" sz="2500" dirty="0" smtClean="0"/>
              <a:t>3047</a:t>
            </a:r>
          </a:p>
          <a:p>
            <a:r>
              <a:rPr lang="en-US" sz="2500" dirty="0" smtClean="0"/>
              <a:t>Writers are welcome to make an appointment at </a:t>
            </a:r>
            <a:r>
              <a:rPr lang="en-US" sz="2500" b="1" dirty="0" smtClean="0"/>
              <a:t>any</a:t>
            </a:r>
            <a:r>
              <a:rPr lang="en-US" sz="2500" dirty="0" smtClean="0"/>
              <a:t> stage of the writing process!</a:t>
            </a:r>
          </a:p>
          <a:p>
            <a:r>
              <a:rPr lang="en-US" sz="2500" dirty="0" smtClean="0"/>
              <a:t>Summer hours of operation: </a:t>
            </a:r>
          </a:p>
          <a:p>
            <a:pPr lvl="1"/>
            <a:r>
              <a:rPr lang="en-US" sz="2500" b="1" dirty="0" smtClean="0"/>
              <a:t>Monday</a:t>
            </a:r>
            <a:r>
              <a:rPr lang="en-US" sz="2500" b="1" dirty="0"/>
              <a:t>: </a:t>
            </a:r>
            <a:r>
              <a:rPr lang="en-US" sz="2500" dirty="0"/>
              <a:t>10 a.m. – 1 p.m.</a:t>
            </a:r>
          </a:p>
          <a:p>
            <a:pPr lvl="1"/>
            <a:r>
              <a:rPr lang="en-US" sz="2500" b="1" dirty="0"/>
              <a:t>Tuesday: </a:t>
            </a:r>
            <a:r>
              <a:rPr lang="en-US" sz="2500" dirty="0"/>
              <a:t>10 a.m. – 12 p.m.</a:t>
            </a:r>
          </a:p>
          <a:p>
            <a:pPr lvl="1"/>
            <a:r>
              <a:rPr lang="en-US" sz="2500" b="1" dirty="0"/>
              <a:t>Wednesday: </a:t>
            </a:r>
            <a:r>
              <a:rPr lang="en-US" sz="2500" dirty="0"/>
              <a:t>2 p.m. – 6 p.m.</a:t>
            </a:r>
          </a:p>
          <a:p>
            <a:pPr lvl="1"/>
            <a:r>
              <a:rPr lang="en-US" sz="2500" b="1" dirty="0"/>
              <a:t>Thursday: </a:t>
            </a:r>
            <a:r>
              <a:rPr lang="en-US" sz="2500" dirty="0"/>
              <a:t>4 p.m. – 7 p.m.</a:t>
            </a:r>
          </a:p>
          <a:p>
            <a:pPr lvl="1"/>
            <a:r>
              <a:rPr lang="en-US" sz="2500" b="1" dirty="0"/>
              <a:t>Friday: </a:t>
            </a:r>
            <a:r>
              <a:rPr lang="en-US" sz="2500" dirty="0"/>
              <a:t>9 a.m. – 12 p.m.</a:t>
            </a:r>
          </a:p>
          <a:p>
            <a:pPr lvl="1"/>
            <a:r>
              <a:rPr lang="en-US" sz="2500" b="1" dirty="0"/>
              <a:t>Saturday &amp; Sunday:</a:t>
            </a:r>
            <a:r>
              <a:rPr lang="en-US" sz="2500" dirty="0"/>
              <a:t> CLOSED</a:t>
            </a:r>
          </a:p>
          <a:p>
            <a:endParaRPr lang="en-US" dirty="0"/>
          </a:p>
        </p:txBody>
      </p:sp>
    </p:spTree>
    <p:extLst>
      <p:ext uri="{BB962C8B-B14F-4D97-AF65-F5344CB8AC3E}">
        <p14:creationId xmlns:p14="http://schemas.microsoft.com/office/powerpoint/2010/main" val="132614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Music?</a:t>
            </a:r>
            <a:endParaRPr lang="en-US" dirty="0"/>
          </a:p>
        </p:txBody>
      </p:sp>
      <p:pic>
        <p:nvPicPr>
          <p:cNvPr id="4" name="Content Placeholder 3" descr="Free vector graphic: Music, Notes, Abstract - Free Image on Pixabay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261" y="2557463"/>
            <a:ext cx="6357770" cy="3488335"/>
          </a:xfrm>
        </p:spPr>
      </p:pic>
    </p:spTree>
    <p:extLst>
      <p:ext uri="{BB962C8B-B14F-4D97-AF65-F5344CB8AC3E}">
        <p14:creationId xmlns:p14="http://schemas.microsoft.com/office/powerpoint/2010/main" val="288881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Written Text?</a:t>
            </a:r>
            <a:endParaRPr lang="en-US" dirty="0"/>
          </a:p>
        </p:txBody>
      </p:sp>
      <p:pic>
        <p:nvPicPr>
          <p:cNvPr id="4" name="Content Placeholder 3" descr="Book Free Stock Photo - Public Domain Pict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499" y="2608553"/>
            <a:ext cx="3488559" cy="2309354"/>
          </a:xfrm>
        </p:spPr>
      </p:pic>
      <p:pic>
        <p:nvPicPr>
          <p:cNvPr id="5" name="Picture 4" descr="Reviewing the Research Literature | Research Methods in Psych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895" y="3899471"/>
            <a:ext cx="1957080" cy="2309354"/>
          </a:xfrm>
          <a:prstGeom prst="rect">
            <a:avLst/>
          </a:prstGeom>
        </p:spPr>
      </p:pic>
      <p:pic>
        <p:nvPicPr>
          <p:cNvPr id="6" name="Picture 5" descr="Citing What You Find - THTR 1111 - Sustainable Entertainment Produc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8812" y="2608553"/>
            <a:ext cx="1707217" cy="2291186"/>
          </a:xfrm>
          <a:prstGeom prst="rect">
            <a:avLst/>
          </a:prstGeom>
        </p:spPr>
      </p:pic>
      <p:pic>
        <p:nvPicPr>
          <p:cNvPr id="7" name="Picture 6" descr="Everyday Food Magazine: $5.29/Year - Becentsab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3397" y="3860048"/>
            <a:ext cx="1808317" cy="2388199"/>
          </a:xfrm>
          <a:prstGeom prst="rect">
            <a:avLst/>
          </a:prstGeom>
        </p:spPr>
      </p:pic>
    </p:spTree>
    <p:extLst>
      <p:ext uri="{BB962C8B-B14F-4D97-AF65-F5344CB8AC3E}">
        <p14:creationId xmlns:p14="http://schemas.microsoft.com/office/powerpoint/2010/main" val="417647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Genres, Genres, Everywhere</a:t>
            </a:r>
            <a:endParaRPr lang="en-US" dirty="0"/>
          </a:p>
        </p:txBody>
      </p:sp>
      <p:sp>
        <p:nvSpPr>
          <p:cNvPr id="3" name="Content Placeholder 2"/>
          <p:cNvSpPr>
            <a:spLocks noGrp="1"/>
          </p:cNvSpPr>
          <p:nvPr>
            <p:ph idx="1"/>
          </p:nvPr>
        </p:nvSpPr>
        <p:spPr/>
        <p:txBody>
          <a:bodyPr/>
          <a:lstStyle/>
          <a:p>
            <a:r>
              <a:rPr lang="en-US" dirty="0"/>
              <a:t>G</a:t>
            </a:r>
            <a:r>
              <a:rPr lang="en-US" dirty="0" smtClean="0"/>
              <a:t>enres exist everywhere! (More examples include but are not limited to things like movies and food).</a:t>
            </a:r>
          </a:p>
          <a:p>
            <a:r>
              <a:rPr lang="en-US" dirty="0" smtClean="0"/>
              <a:t>In their basic conception, genres are types of things. What helps make and define genres are its features, or characteristics. </a:t>
            </a:r>
          </a:p>
          <a:p>
            <a:r>
              <a:rPr lang="en-US" dirty="0" smtClean="0"/>
              <a:t>Thus, we are able to name and identify something as a genre because of its features, or conventions. These features or conventions are generally agreed upon/accepted by most, further cementing its status as a genre.</a:t>
            </a:r>
          </a:p>
        </p:txBody>
      </p:sp>
    </p:spTree>
    <p:extLst>
      <p:ext uri="{BB962C8B-B14F-4D97-AF65-F5344CB8AC3E}">
        <p14:creationId xmlns:p14="http://schemas.microsoft.com/office/powerpoint/2010/main" val="389155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Sub-genres</a:t>
            </a:r>
            <a:endParaRPr lang="en-US" dirty="0"/>
          </a:p>
        </p:txBody>
      </p:sp>
      <p:sp>
        <p:nvSpPr>
          <p:cNvPr id="3" name="Content Placeholder 2"/>
          <p:cNvSpPr>
            <a:spLocks noGrp="1"/>
          </p:cNvSpPr>
          <p:nvPr>
            <p:ph idx="1"/>
          </p:nvPr>
        </p:nvSpPr>
        <p:spPr/>
        <p:txBody>
          <a:bodyPr/>
          <a:lstStyle/>
          <a:p>
            <a:r>
              <a:rPr lang="en-US" dirty="0" smtClean="0"/>
              <a:t>Sub-genres function like genres, but on a smaller scale.</a:t>
            </a:r>
          </a:p>
          <a:p>
            <a:r>
              <a:rPr lang="en-US" dirty="0" smtClean="0"/>
              <a:t>Sub-genres are nested, or housed under genres.</a:t>
            </a:r>
          </a:p>
          <a:p>
            <a:r>
              <a:rPr lang="en-US" dirty="0" smtClean="0"/>
              <a:t>Sub-genres are created in much the same way genres are, but are slightly different because we have the advantage of already being familiar enough with the overall or larger genre and our task instead is to identify/create a sub-genre by examining its more specific features or conventions.</a:t>
            </a:r>
            <a:endParaRPr lang="en-US" dirty="0"/>
          </a:p>
        </p:txBody>
      </p:sp>
    </p:spTree>
    <p:extLst>
      <p:ext uri="{BB962C8B-B14F-4D97-AF65-F5344CB8AC3E}">
        <p14:creationId xmlns:p14="http://schemas.microsoft.com/office/powerpoint/2010/main" val="120806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Activity Part 1</a:t>
            </a:r>
            <a:endParaRPr lang="en-US" dirty="0"/>
          </a:p>
        </p:txBody>
      </p:sp>
      <p:sp>
        <p:nvSpPr>
          <p:cNvPr id="3" name="Content Placeholder 2"/>
          <p:cNvSpPr>
            <a:spLocks noGrp="1"/>
          </p:cNvSpPr>
          <p:nvPr>
            <p:ph idx="1"/>
          </p:nvPr>
        </p:nvSpPr>
        <p:spPr/>
        <p:txBody>
          <a:bodyPr/>
          <a:lstStyle/>
          <a:p>
            <a:r>
              <a:rPr lang="en-US" dirty="0" smtClean="0"/>
              <a:t>Make a chart with 3 columns. Write down 3 sub-genres/types of music that you like and/or know of.</a:t>
            </a:r>
            <a:endParaRPr lang="en-US" dirty="0"/>
          </a:p>
        </p:txBody>
      </p:sp>
    </p:spTree>
    <p:extLst>
      <p:ext uri="{BB962C8B-B14F-4D97-AF65-F5344CB8AC3E}">
        <p14:creationId xmlns:p14="http://schemas.microsoft.com/office/powerpoint/2010/main" val="24603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Activity Part 2</a:t>
            </a:r>
            <a:endParaRPr lang="en-US" dirty="0"/>
          </a:p>
        </p:txBody>
      </p:sp>
      <p:sp>
        <p:nvSpPr>
          <p:cNvPr id="3" name="Content Placeholder 2"/>
          <p:cNvSpPr>
            <a:spLocks noGrp="1"/>
          </p:cNvSpPr>
          <p:nvPr>
            <p:ph idx="1"/>
          </p:nvPr>
        </p:nvSpPr>
        <p:spPr/>
        <p:txBody>
          <a:bodyPr/>
          <a:lstStyle/>
          <a:p>
            <a:r>
              <a:rPr lang="en-US" dirty="0" smtClean="0"/>
              <a:t>Write down features (think descriptors) from each of these sub-genres of music.</a:t>
            </a:r>
          </a:p>
          <a:p>
            <a:r>
              <a:rPr lang="en-US" dirty="0" smtClean="0"/>
              <a:t>Example = Genre: Pop</a:t>
            </a:r>
          </a:p>
          <a:p>
            <a:r>
              <a:rPr lang="en-US" dirty="0" smtClean="0"/>
              <a:t>Features of </a:t>
            </a:r>
            <a:r>
              <a:rPr lang="en-US" dirty="0"/>
              <a:t>p</a:t>
            </a:r>
            <a:r>
              <a:rPr lang="en-US" dirty="0" smtClean="0"/>
              <a:t>op music: repeated chorus, singing, easy-to-remember lyrics…</a:t>
            </a:r>
            <a:endParaRPr lang="en-US" dirty="0"/>
          </a:p>
        </p:txBody>
      </p:sp>
    </p:spTree>
    <p:extLst>
      <p:ext uri="{BB962C8B-B14F-4D97-AF65-F5344CB8AC3E}">
        <p14:creationId xmlns:p14="http://schemas.microsoft.com/office/powerpoint/2010/main" val="293751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1447</TotalTime>
  <Words>1365</Words>
  <Application>Microsoft Office PowerPoint</Application>
  <PresentationFormat>Widescreen</PresentationFormat>
  <Paragraphs>156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Garamond</vt:lpstr>
      <vt:lpstr>Organic</vt:lpstr>
      <vt:lpstr>An Introduction to Scientific Writing</vt:lpstr>
      <vt:lpstr>Agenda</vt:lpstr>
      <vt:lpstr>Graduate Writing Center</vt:lpstr>
      <vt:lpstr>What is Music?</vt:lpstr>
      <vt:lpstr>What is a Written Text?</vt:lpstr>
      <vt:lpstr>Genres, Genres, Everywhere</vt:lpstr>
      <vt:lpstr>Sub-genres</vt:lpstr>
      <vt:lpstr>Music Activity Part 1</vt:lpstr>
      <vt:lpstr>Music Activity Part 2</vt:lpstr>
      <vt:lpstr>Music Activity Part 3</vt:lpstr>
      <vt:lpstr>Writing Activity Part 1</vt:lpstr>
      <vt:lpstr>Writing Activity Part 2</vt:lpstr>
      <vt:lpstr>Writing Activity Part 3</vt:lpstr>
      <vt:lpstr>Writing Activity Part 4</vt:lpstr>
      <vt:lpstr>Genres can be Nested</vt:lpstr>
      <vt:lpstr>Focusing on the Sub-genre of Academic Writing</vt:lpstr>
      <vt:lpstr>Understanding Academic Writing</vt:lpstr>
      <vt:lpstr>Course-specific Types of Texts</vt:lpstr>
      <vt:lpstr>Adopt an IMRAD Approach to Writing</vt:lpstr>
      <vt:lpstr>Introduction: Make a case for your research</vt:lpstr>
      <vt:lpstr> Materials and Methods: What did you do? </vt:lpstr>
      <vt:lpstr>Results: What did you find?</vt:lpstr>
      <vt:lpstr>Discussion: What does it mean?</vt:lpstr>
      <vt:lpstr>Other Common Sections of Research-related Reports</vt:lpstr>
      <vt:lpstr>Activity: Match sections of a research-based report to their headings</vt:lpstr>
      <vt:lpstr>Strategies for Writing in New Genres</vt:lpstr>
      <vt:lpstr>Downshifting</vt:lpstr>
      <vt:lpstr>Thank You!</vt:lpstr>
    </vt:vector>
  </TitlesOfParts>
  <Company>University of Maryland Eastern Shore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Scientific Writing</dc:title>
  <dc:creator>Endicott, Kelsie J</dc:creator>
  <cp:lastModifiedBy>Endicott, Kelsie J</cp:lastModifiedBy>
  <cp:revision>40</cp:revision>
  <dcterms:created xsi:type="dcterms:W3CDTF">2023-07-12T21:09:08Z</dcterms:created>
  <dcterms:modified xsi:type="dcterms:W3CDTF">2023-07-13T21:16:43Z</dcterms:modified>
</cp:coreProperties>
</file>